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9" r:id="rId3"/>
    <p:sldId id="257" r:id="rId4"/>
    <p:sldId id="268" r:id="rId5"/>
    <p:sldId id="258" r:id="rId6"/>
    <p:sldId id="260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EE78A-B853-4F5F-BFA7-E1B21D02491B}" v="5" dt="2024-08-18T15:40:20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rjan, Amar" userId="42288142-0c2e-46bf-9d89-edac47b8f1d2" providerId="ADAL" clId="{1D66E2C7-D38B-49FA-B051-CAC1AE61B202}"/>
    <pc:docChg chg="undo custSel delSld modSld modMainMaster">
      <pc:chgData name="Maharjan, Amar" userId="42288142-0c2e-46bf-9d89-edac47b8f1d2" providerId="ADAL" clId="{1D66E2C7-D38B-49FA-B051-CAC1AE61B202}" dt="2023-08-21T01:28:42.894" v="141" actId="27636"/>
      <pc:docMkLst>
        <pc:docMk/>
      </pc:docMkLst>
      <pc:sldChg chg="modSp mod">
        <pc:chgData name="Maharjan, Amar" userId="42288142-0c2e-46bf-9d89-edac47b8f1d2" providerId="ADAL" clId="{1D66E2C7-D38B-49FA-B051-CAC1AE61B202}" dt="2023-08-20T18:22:53.672" v="97" actId="20577"/>
        <pc:sldMkLst>
          <pc:docMk/>
          <pc:sldMk cId="2356587539" sldId="256"/>
        </pc:sldMkLst>
        <pc:spChg chg="mod">
          <ac:chgData name="Maharjan, Amar" userId="42288142-0c2e-46bf-9d89-edac47b8f1d2" providerId="ADAL" clId="{1D66E2C7-D38B-49FA-B051-CAC1AE61B202}" dt="2023-08-20T18:22:53.672" v="97" actId="20577"/>
          <ac:spMkLst>
            <pc:docMk/>
            <pc:sldMk cId="2356587539" sldId="256"/>
            <ac:spMk id="2" creationId="{62FCE2AD-538D-8D01-D25D-E1780CBEED1F}"/>
          </ac:spMkLst>
        </pc:spChg>
      </pc:sldChg>
      <pc:sldChg chg="modSp">
        <pc:chgData name="Maharjan, Amar" userId="42288142-0c2e-46bf-9d89-edac47b8f1d2" providerId="ADAL" clId="{1D66E2C7-D38B-49FA-B051-CAC1AE61B202}" dt="2023-08-20T18:18:48.288" v="0"/>
        <pc:sldMkLst>
          <pc:docMk/>
          <pc:sldMk cId="1997809477" sldId="257"/>
        </pc:sldMkLst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1997809477" sldId="257"/>
            <ac:spMk id="8" creationId="{480B66BC-5B6B-575C-06E8-27B947B39F35}"/>
          </ac:spMkLst>
        </pc:spChg>
      </pc:sldChg>
      <pc:sldChg chg="modSp mod">
        <pc:chgData name="Maharjan, Amar" userId="42288142-0c2e-46bf-9d89-edac47b8f1d2" providerId="ADAL" clId="{1D66E2C7-D38B-49FA-B051-CAC1AE61B202}" dt="2023-08-21T01:28:42.894" v="141" actId="27636"/>
        <pc:sldMkLst>
          <pc:docMk/>
          <pc:sldMk cId="3917303284" sldId="258"/>
        </pc:sldMkLst>
        <pc:spChg chg="mod">
          <ac:chgData name="Maharjan, Amar" userId="42288142-0c2e-46bf-9d89-edac47b8f1d2" providerId="ADAL" clId="{1D66E2C7-D38B-49FA-B051-CAC1AE61B202}" dt="2023-08-21T01:28:42.894" v="141" actId="27636"/>
          <ac:spMkLst>
            <pc:docMk/>
            <pc:sldMk cId="3917303284" sldId="258"/>
            <ac:spMk id="3" creationId="{F11EF230-058C-2961-025C-A182554C722D}"/>
          </ac:spMkLst>
        </pc:spChg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3917303284" sldId="258"/>
            <ac:spMk id="12" creationId="{972A3D04-0392-EB31-6A84-D6B4B7357C64}"/>
          </ac:spMkLst>
        </pc:spChg>
        <pc:picChg chg="mod">
          <ac:chgData name="Maharjan, Amar" userId="42288142-0c2e-46bf-9d89-edac47b8f1d2" providerId="ADAL" clId="{1D66E2C7-D38B-49FA-B051-CAC1AE61B202}" dt="2023-08-20T18:24:42.726" v="121" actId="1076"/>
          <ac:picMkLst>
            <pc:docMk/>
            <pc:sldMk cId="3917303284" sldId="258"/>
            <ac:picMk id="5" creationId="{B3B36A7B-066A-8A77-7D7A-36C47980F738}"/>
          </ac:picMkLst>
        </pc:picChg>
        <pc:picChg chg="mod">
          <ac:chgData name="Maharjan, Amar" userId="42288142-0c2e-46bf-9d89-edac47b8f1d2" providerId="ADAL" clId="{1D66E2C7-D38B-49FA-B051-CAC1AE61B202}" dt="2023-08-20T18:24:40.257" v="120" actId="1076"/>
          <ac:picMkLst>
            <pc:docMk/>
            <pc:sldMk cId="3917303284" sldId="258"/>
            <ac:picMk id="11" creationId="{F0439EAB-C3B9-FC75-23AE-3F0FFB3D8AEA}"/>
          </ac:picMkLst>
        </pc:picChg>
      </pc:sldChg>
      <pc:sldChg chg="modSp mod">
        <pc:chgData name="Maharjan, Amar" userId="42288142-0c2e-46bf-9d89-edac47b8f1d2" providerId="ADAL" clId="{1D66E2C7-D38B-49FA-B051-CAC1AE61B202}" dt="2023-08-21T01:01:07.515" v="123" actId="6549"/>
        <pc:sldMkLst>
          <pc:docMk/>
          <pc:sldMk cId="4083849168" sldId="259"/>
        </pc:sldMkLst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4083849168" sldId="259"/>
            <ac:spMk id="2" creationId="{5F23E5A0-42D1-2DC6-9FA6-10997F67A29A}"/>
          </ac:spMkLst>
        </pc:spChg>
        <pc:spChg chg="mod">
          <ac:chgData name="Maharjan, Amar" userId="42288142-0c2e-46bf-9d89-edac47b8f1d2" providerId="ADAL" clId="{1D66E2C7-D38B-49FA-B051-CAC1AE61B202}" dt="2023-08-21T01:01:07.515" v="123" actId="6549"/>
          <ac:spMkLst>
            <pc:docMk/>
            <pc:sldMk cId="4083849168" sldId="259"/>
            <ac:spMk id="3" creationId="{6EC0D414-7693-574B-AE3C-802B9FDD2330}"/>
          </ac:spMkLst>
        </pc:spChg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4083849168" sldId="259"/>
            <ac:spMk id="6" creationId="{1855E106-2F55-9EDA-E7BE-3464AE68B10A}"/>
          </ac:spMkLst>
        </pc:spChg>
      </pc:sldChg>
      <pc:sldChg chg="modSp">
        <pc:chgData name="Maharjan, Amar" userId="42288142-0c2e-46bf-9d89-edac47b8f1d2" providerId="ADAL" clId="{1D66E2C7-D38B-49FA-B051-CAC1AE61B202}" dt="2023-08-20T18:18:48.288" v="0"/>
        <pc:sldMkLst>
          <pc:docMk/>
          <pc:sldMk cId="2237816113" sldId="260"/>
        </pc:sldMkLst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2237816113" sldId="260"/>
            <ac:spMk id="5" creationId="{27FEBAFB-D408-1EC5-B367-5F9AE998C058}"/>
          </ac:spMkLst>
        </pc:spChg>
      </pc:sldChg>
      <pc:sldChg chg="modSp del mod">
        <pc:chgData name="Maharjan, Amar" userId="42288142-0c2e-46bf-9d89-edac47b8f1d2" providerId="ADAL" clId="{1D66E2C7-D38B-49FA-B051-CAC1AE61B202}" dt="2023-08-20T18:22:22.813" v="51" actId="2696"/>
        <pc:sldMkLst>
          <pc:docMk/>
          <pc:sldMk cId="991229326" sldId="261"/>
        </pc:sldMkLst>
        <pc:spChg chg="mod">
          <ac:chgData name="Maharjan, Amar" userId="42288142-0c2e-46bf-9d89-edac47b8f1d2" providerId="ADAL" clId="{1D66E2C7-D38B-49FA-B051-CAC1AE61B202}" dt="2023-08-20T18:22:14.729" v="50" actId="20577"/>
          <ac:spMkLst>
            <pc:docMk/>
            <pc:sldMk cId="991229326" sldId="261"/>
            <ac:spMk id="2" creationId="{5566FB63-00B8-580B-A341-7F82ACB96AAF}"/>
          </ac:spMkLst>
        </pc:spChg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991229326" sldId="261"/>
            <ac:spMk id="6" creationId="{956FAD5D-C508-4AD8-675B-0F3D4BAEF454}"/>
          </ac:spMkLst>
        </pc:spChg>
      </pc:sldChg>
      <pc:sldChg chg="modSp mod">
        <pc:chgData name="Maharjan, Amar" userId="42288142-0c2e-46bf-9d89-edac47b8f1d2" providerId="ADAL" clId="{1D66E2C7-D38B-49FA-B051-CAC1AE61B202}" dt="2023-08-20T18:22:37.791" v="74" actId="1076"/>
        <pc:sldMkLst>
          <pc:docMk/>
          <pc:sldMk cId="4078852" sldId="262"/>
        </pc:sldMkLst>
        <pc:spChg chg="mod">
          <ac:chgData name="Maharjan, Amar" userId="42288142-0c2e-46bf-9d89-edac47b8f1d2" providerId="ADAL" clId="{1D66E2C7-D38B-49FA-B051-CAC1AE61B202}" dt="2023-08-20T18:22:34.072" v="72" actId="20577"/>
          <ac:spMkLst>
            <pc:docMk/>
            <pc:sldMk cId="4078852" sldId="262"/>
            <ac:spMk id="2" creationId="{D791057E-6EDA-6131-33E1-2FB2B086C337}"/>
          </ac:spMkLst>
        </pc:spChg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4078852" sldId="262"/>
            <ac:spMk id="12" creationId="{495982DE-619B-3686-BF37-8C89AF6E832A}"/>
          </ac:spMkLst>
        </pc:spChg>
        <pc:picChg chg="mod">
          <ac:chgData name="Maharjan, Amar" userId="42288142-0c2e-46bf-9d89-edac47b8f1d2" providerId="ADAL" clId="{1D66E2C7-D38B-49FA-B051-CAC1AE61B202}" dt="2023-08-20T18:22:37.791" v="74" actId="1076"/>
          <ac:picMkLst>
            <pc:docMk/>
            <pc:sldMk cId="4078852" sldId="262"/>
            <ac:picMk id="5" creationId="{F2B3B95C-C7EA-2F2E-3522-83C441B8158C}"/>
          </ac:picMkLst>
        </pc:picChg>
      </pc:sldChg>
      <pc:sldChg chg="modSp mod">
        <pc:chgData name="Maharjan, Amar" userId="42288142-0c2e-46bf-9d89-edac47b8f1d2" providerId="ADAL" clId="{1D66E2C7-D38B-49FA-B051-CAC1AE61B202}" dt="2023-08-20T18:21:42.301" v="44" actId="20577"/>
        <pc:sldMkLst>
          <pc:docMk/>
          <pc:sldMk cId="997184574" sldId="263"/>
        </pc:sldMkLst>
        <pc:spChg chg="mod">
          <ac:chgData name="Maharjan, Amar" userId="42288142-0c2e-46bf-9d89-edac47b8f1d2" providerId="ADAL" clId="{1D66E2C7-D38B-49FA-B051-CAC1AE61B202}" dt="2023-08-20T18:21:42.301" v="44" actId="20577"/>
          <ac:spMkLst>
            <pc:docMk/>
            <pc:sldMk cId="997184574" sldId="263"/>
            <ac:spMk id="3" creationId="{EA15E639-9027-B0CD-0593-882C5D3B1A46}"/>
          </ac:spMkLst>
        </pc:spChg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997184574" sldId="263"/>
            <ac:spMk id="6" creationId="{8E531FE3-B640-6FE3-326E-FA9FFAE5559C}"/>
          </ac:spMkLst>
        </pc:spChg>
      </pc:sldChg>
      <pc:sldChg chg="modSp">
        <pc:chgData name="Maharjan, Amar" userId="42288142-0c2e-46bf-9d89-edac47b8f1d2" providerId="ADAL" clId="{1D66E2C7-D38B-49FA-B051-CAC1AE61B202}" dt="2023-08-20T18:18:48.288" v="0"/>
        <pc:sldMkLst>
          <pc:docMk/>
          <pc:sldMk cId="709172489" sldId="264"/>
        </pc:sldMkLst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709172489" sldId="264"/>
            <ac:spMk id="9" creationId="{F7A50503-22C2-E401-0A4A-CEDA72BFF336}"/>
          </ac:spMkLst>
        </pc:spChg>
      </pc:sldChg>
      <pc:sldChg chg="modSp">
        <pc:chgData name="Maharjan, Amar" userId="42288142-0c2e-46bf-9d89-edac47b8f1d2" providerId="ADAL" clId="{1D66E2C7-D38B-49FA-B051-CAC1AE61B202}" dt="2023-08-20T18:18:48.288" v="0"/>
        <pc:sldMkLst>
          <pc:docMk/>
          <pc:sldMk cId="456057085" sldId="266"/>
        </pc:sldMkLst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456057085" sldId="266"/>
            <ac:spMk id="6" creationId="{8AAD9A30-3EB1-D185-E48C-C89C2E414A6E}"/>
          </ac:spMkLst>
        </pc:spChg>
      </pc:sldChg>
      <pc:sldChg chg="modSp">
        <pc:chgData name="Maharjan, Amar" userId="42288142-0c2e-46bf-9d89-edac47b8f1d2" providerId="ADAL" clId="{1D66E2C7-D38B-49FA-B051-CAC1AE61B202}" dt="2023-08-20T18:18:48.288" v="0"/>
        <pc:sldMkLst>
          <pc:docMk/>
          <pc:sldMk cId="3674441321" sldId="267"/>
        </pc:sldMkLst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3674441321" sldId="267"/>
            <ac:spMk id="10" creationId="{CF0CCFFF-74E8-B0A7-A421-C401538F3081}"/>
          </ac:spMkLst>
        </pc:spChg>
      </pc:sldChg>
      <pc:sldChg chg="modSp mod">
        <pc:chgData name="Maharjan, Amar" userId="42288142-0c2e-46bf-9d89-edac47b8f1d2" providerId="ADAL" clId="{1D66E2C7-D38B-49FA-B051-CAC1AE61B202}" dt="2023-08-20T18:20:52.272" v="39"/>
        <pc:sldMkLst>
          <pc:docMk/>
          <pc:sldMk cId="2403484343" sldId="268"/>
        </pc:sldMkLst>
        <pc:spChg chg="mod">
          <ac:chgData name="Maharjan, Amar" userId="42288142-0c2e-46bf-9d89-edac47b8f1d2" providerId="ADAL" clId="{1D66E2C7-D38B-49FA-B051-CAC1AE61B202}" dt="2023-08-20T18:20:52.272" v="39"/>
          <ac:spMkLst>
            <pc:docMk/>
            <pc:sldMk cId="2403484343" sldId="268"/>
            <ac:spMk id="3" creationId="{7FAD7511-D2B6-EDB1-A72C-216491970C8A}"/>
          </ac:spMkLst>
        </pc:spChg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2403484343" sldId="268"/>
            <ac:spMk id="8" creationId="{F84FF0FF-DC5A-E7BF-1762-171F816A8CCE}"/>
          </ac:spMkLst>
        </pc:spChg>
      </pc:sldChg>
      <pc:sldChg chg="modSp del">
        <pc:chgData name="Maharjan, Amar" userId="42288142-0c2e-46bf-9d89-edac47b8f1d2" providerId="ADAL" clId="{1D66E2C7-D38B-49FA-B051-CAC1AE61B202}" dt="2023-08-20T18:22:07.581" v="45" actId="2696"/>
        <pc:sldMkLst>
          <pc:docMk/>
          <pc:sldMk cId="1330053354" sldId="269"/>
        </pc:sldMkLst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k cId="1330053354" sldId="269"/>
            <ac:spMk id="4" creationId="{ACD9A2F9-538A-5377-7270-892B26A188FE}"/>
          </ac:spMkLst>
        </pc:spChg>
      </pc:sldChg>
      <pc:sldMasterChg chg="modSp modSldLayout">
        <pc:chgData name="Maharjan, Amar" userId="42288142-0c2e-46bf-9d89-edac47b8f1d2" providerId="ADAL" clId="{1D66E2C7-D38B-49FA-B051-CAC1AE61B202}" dt="2023-08-20T18:18:48.288" v="0"/>
        <pc:sldMasterMkLst>
          <pc:docMk/>
          <pc:sldMasterMk cId="3959411584" sldId="2147483660"/>
        </pc:sldMasterMkLst>
        <pc:spChg chg="mod">
          <ac:chgData name="Maharjan, Amar" userId="42288142-0c2e-46bf-9d89-edac47b8f1d2" providerId="ADAL" clId="{1D66E2C7-D38B-49FA-B051-CAC1AE61B202}" dt="2023-08-20T18:18:48.288" v="0"/>
          <ac:spMkLst>
            <pc:docMk/>
            <pc:sldMasterMk cId="3959411584" sldId="2147483660"/>
            <ac:spMk id="5" creationId="{6C81FA88-34AF-44D5-AD96-A73AFED145FD}"/>
          </ac:spMkLst>
        </pc:sp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1840187977" sldId="2147483661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1840187977" sldId="2147483661"/>
              <ac:spMk id="5" creationId="{495FAA27-E277-436D-A62B-FDB2899A528E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2786789810" sldId="2147483662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2786789810" sldId="2147483662"/>
              <ac:spMk id="5" creationId="{6608DB25-CA66-4263-9E24-AB0DF6B833C8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2479622030" sldId="2147483663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2479622030" sldId="2147483663"/>
              <ac:spMk id="5" creationId="{403A4642-619E-4325-9047-4B384CFB06C5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2061831477" sldId="2147483664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2061831477" sldId="2147483664"/>
              <ac:spMk id="6" creationId="{CAB5BBA7-41E8-48B4-8A85-33302C274F41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3289677967" sldId="2147483665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3289677967" sldId="2147483665"/>
              <ac:spMk id="8" creationId="{6F25FCB4-8109-4408-8398-E7397A1C5751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4135280673" sldId="2147483666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4135280673" sldId="2147483666"/>
              <ac:spMk id="4" creationId="{760CA8D6-9566-4379-B09E-8D2A619692BC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1404551737" sldId="2147483667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1404551737" sldId="2147483667"/>
              <ac:spMk id="3" creationId="{46A8A4ED-2E8C-4596-845C-FE72F258CCA5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3731882470" sldId="2147483668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3731882470" sldId="2147483668"/>
              <ac:spMk id="6" creationId="{DEEED70D-D683-4270-B18E-180C10CD8EA5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130567797" sldId="2147483669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130567797" sldId="2147483669"/>
              <ac:spMk id="6" creationId="{D94CBDB2-09BF-46C1-B8B1-7B49340F8B73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940699975" sldId="2147483670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940699975" sldId="2147483670"/>
              <ac:spMk id="5" creationId="{924582C3-8AAE-4B7B-A065-BA3848CA7A04}"/>
            </ac:spMkLst>
          </pc:spChg>
        </pc:sldLayoutChg>
        <pc:sldLayoutChg chg="modSp">
          <pc:chgData name="Maharjan, Amar" userId="42288142-0c2e-46bf-9d89-edac47b8f1d2" providerId="ADAL" clId="{1D66E2C7-D38B-49FA-B051-CAC1AE61B202}" dt="2023-08-20T18:18:48.288" v="0"/>
          <pc:sldLayoutMkLst>
            <pc:docMk/>
            <pc:sldMasterMk cId="3959411584" sldId="2147483660"/>
            <pc:sldLayoutMk cId="2579299770" sldId="2147483671"/>
          </pc:sldLayoutMkLst>
          <pc:spChg chg="mod">
            <ac:chgData name="Maharjan, Amar" userId="42288142-0c2e-46bf-9d89-edac47b8f1d2" providerId="ADAL" clId="{1D66E2C7-D38B-49FA-B051-CAC1AE61B202}" dt="2023-08-20T18:18:48.288" v="0"/>
            <ac:spMkLst>
              <pc:docMk/>
              <pc:sldMasterMk cId="3959411584" sldId="2147483660"/>
              <pc:sldLayoutMk cId="2579299770" sldId="2147483671"/>
              <ac:spMk id="5" creationId="{8EBE7B1D-032F-4B9F-A0C9-B8A139704655}"/>
            </ac:spMkLst>
          </pc:spChg>
        </pc:sldLayoutChg>
      </pc:sldMasterChg>
    </pc:docChg>
  </pc:docChgLst>
  <pc:docChgLst>
    <pc:chgData name="Maharjan, Amar" userId="42288142-0c2e-46bf-9d89-edac47b8f1d2" providerId="ADAL" clId="{F64875AC-F039-4621-874C-74639111C0EA}"/>
    <pc:docChg chg="custSel modSld">
      <pc:chgData name="Maharjan, Amar" userId="42288142-0c2e-46bf-9d89-edac47b8f1d2" providerId="ADAL" clId="{F64875AC-F039-4621-874C-74639111C0EA}" dt="2023-08-26T16:05:42.826" v="1" actId="27636"/>
      <pc:docMkLst>
        <pc:docMk/>
      </pc:docMkLst>
      <pc:sldChg chg="modSp mod">
        <pc:chgData name="Maharjan, Amar" userId="42288142-0c2e-46bf-9d89-edac47b8f1d2" providerId="ADAL" clId="{F64875AC-F039-4621-874C-74639111C0EA}" dt="2023-08-26T16:05:42.826" v="1" actId="27636"/>
        <pc:sldMkLst>
          <pc:docMk/>
          <pc:sldMk cId="4078852" sldId="262"/>
        </pc:sldMkLst>
        <pc:spChg chg="mod">
          <ac:chgData name="Maharjan, Amar" userId="42288142-0c2e-46bf-9d89-edac47b8f1d2" providerId="ADAL" clId="{F64875AC-F039-4621-874C-74639111C0EA}" dt="2023-08-26T16:05:42.826" v="1" actId="27636"/>
          <ac:spMkLst>
            <pc:docMk/>
            <pc:sldMk cId="4078852" sldId="262"/>
            <ac:spMk id="3" creationId="{D35E85D8-BBB1-DD26-69A1-3EC02E2EE6AA}"/>
          </ac:spMkLst>
        </pc:spChg>
      </pc:sldChg>
    </pc:docChg>
  </pc:docChgLst>
  <pc:docChgLst>
    <pc:chgData name="Maharjan, Amar" userId="42288142-0c2e-46bf-9d89-edac47b8f1d2" providerId="ADAL" clId="{A2835A68-2A4C-478F-BE17-79E3A6A6092F}"/>
    <pc:docChg chg="undo custSel addSld modSld">
      <pc:chgData name="Maharjan, Amar" userId="42288142-0c2e-46bf-9d89-edac47b8f1d2" providerId="ADAL" clId="{A2835A68-2A4C-478F-BE17-79E3A6A6092F}" dt="2023-05-22T03:17:04.651" v="426" actId="1076"/>
      <pc:docMkLst>
        <pc:docMk/>
      </pc:docMkLst>
      <pc:sldChg chg="modSp mod">
        <pc:chgData name="Maharjan, Amar" userId="42288142-0c2e-46bf-9d89-edac47b8f1d2" providerId="ADAL" clId="{A2835A68-2A4C-478F-BE17-79E3A6A6092F}" dt="2023-05-21T22:57:39.692" v="40" actId="20577"/>
        <pc:sldMkLst>
          <pc:docMk/>
          <pc:sldMk cId="2356587539" sldId="256"/>
        </pc:sldMkLst>
        <pc:spChg chg="mod">
          <ac:chgData name="Maharjan, Amar" userId="42288142-0c2e-46bf-9d89-edac47b8f1d2" providerId="ADAL" clId="{A2835A68-2A4C-478F-BE17-79E3A6A6092F}" dt="2023-05-21T22:57:31.329" v="19" actId="14100"/>
          <ac:spMkLst>
            <pc:docMk/>
            <pc:sldMk cId="2356587539" sldId="256"/>
            <ac:spMk id="2" creationId="{62FCE2AD-538D-8D01-D25D-E1780CBEED1F}"/>
          </ac:spMkLst>
        </pc:spChg>
        <pc:spChg chg="mod">
          <ac:chgData name="Maharjan, Amar" userId="42288142-0c2e-46bf-9d89-edac47b8f1d2" providerId="ADAL" clId="{A2835A68-2A4C-478F-BE17-79E3A6A6092F}" dt="2023-05-21T22:57:39.692" v="40" actId="20577"/>
          <ac:spMkLst>
            <pc:docMk/>
            <pc:sldMk cId="2356587539" sldId="256"/>
            <ac:spMk id="3" creationId="{F0BE6677-94F6-20FA-E6B1-ADD08516461A}"/>
          </ac:spMkLst>
        </pc:spChg>
      </pc:sldChg>
      <pc:sldChg chg="addSp delSp modSp mod">
        <pc:chgData name="Maharjan, Amar" userId="42288142-0c2e-46bf-9d89-edac47b8f1d2" providerId="ADAL" clId="{A2835A68-2A4C-478F-BE17-79E3A6A6092F}" dt="2023-05-22T02:16:57.836" v="277" actId="1076"/>
        <pc:sldMkLst>
          <pc:docMk/>
          <pc:sldMk cId="1997809477" sldId="257"/>
        </pc:sldMkLst>
        <pc:picChg chg="add del mod">
          <ac:chgData name="Maharjan, Amar" userId="42288142-0c2e-46bf-9d89-edac47b8f1d2" providerId="ADAL" clId="{A2835A68-2A4C-478F-BE17-79E3A6A6092F}" dt="2023-05-22T02:11:27.627" v="268" actId="478"/>
          <ac:picMkLst>
            <pc:docMk/>
            <pc:sldMk cId="1997809477" sldId="257"/>
            <ac:picMk id="6" creationId="{043E76B1-B1D0-CB13-DF59-5809C3AC6EAE}"/>
          </ac:picMkLst>
        </pc:picChg>
        <pc:picChg chg="add mod">
          <ac:chgData name="Maharjan, Amar" userId="42288142-0c2e-46bf-9d89-edac47b8f1d2" providerId="ADAL" clId="{A2835A68-2A4C-478F-BE17-79E3A6A6092F}" dt="2023-05-22T02:16:57.836" v="277" actId="1076"/>
          <ac:picMkLst>
            <pc:docMk/>
            <pc:sldMk cId="1997809477" sldId="257"/>
            <ac:picMk id="7" creationId="{78A91BE9-A4CF-4D8B-3924-077F165E64D7}"/>
          </ac:picMkLst>
        </pc:picChg>
      </pc:sldChg>
      <pc:sldChg chg="addSp delSp modSp mod">
        <pc:chgData name="Maharjan, Amar" userId="42288142-0c2e-46bf-9d89-edac47b8f1d2" providerId="ADAL" clId="{A2835A68-2A4C-478F-BE17-79E3A6A6092F}" dt="2023-05-22T02:08:23.037" v="253" actId="1076"/>
        <pc:sldMkLst>
          <pc:docMk/>
          <pc:sldMk cId="3917303284" sldId="258"/>
        </pc:sldMkLst>
        <pc:spChg chg="mod">
          <ac:chgData name="Maharjan, Amar" userId="42288142-0c2e-46bf-9d89-edac47b8f1d2" providerId="ADAL" clId="{A2835A68-2A4C-478F-BE17-79E3A6A6092F}" dt="2023-05-22T01:41:46.463" v="53" actId="2711"/>
          <ac:spMkLst>
            <pc:docMk/>
            <pc:sldMk cId="3917303284" sldId="258"/>
            <ac:spMk id="3" creationId="{F11EF230-058C-2961-025C-A182554C722D}"/>
          </ac:spMkLst>
        </pc:spChg>
        <pc:picChg chg="add mod">
          <ac:chgData name="Maharjan, Amar" userId="42288142-0c2e-46bf-9d89-edac47b8f1d2" providerId="ADAL" clId="{A2835A68-2A4C-478F-BE17-79E3A6A6092F}" dt="2023-05-22T02:08:23.037" v="253" actId="1076"/>
          <ac:picMkLst>
            <pc:docMk/>
            <pc:sldMk cId="3917303284" sldId="258"/>
            <ac:picMk id="5" creationId="{B3B36A7B-066A-8A77-7D7A-36C47980F738}"/>
          </ac:picMkLst>
        </pc:picChg>
        <pc:picChg chg="add del mod">
          <ac:chgData name="Maharjan, Amar" userId="42288142-0c2e-46bf-9d89-edac47b8f1d2" providerId="ADAL" clId="{A2835A68-2A4C-478F-BE17-79E3A6A6092F}" dt="2023-05-22T02:07:12.378" v="236" actId="478"/>
          <ac:picMkLst>
            <pc:docMk/>
            <pc:sldMk cId="3917303284" sldId="258"/>
            <ac:picMk id="7" creationId="{B63B014B-EAD7-F745-13E2-3FF3F829A189}"/>
          </ac:picMkLst>
        </pc:picChg>
        <pc:picChg chg="add del mod">
          <ac:chgData name="Maharjan, Amar" userId="42288142-0c2e-46bf-9d89-edac47b8f1d2" providerId="ADAL" clId="{A2835A68-2A4C-478F-BE17-79E3A6A6092F}" dt="2023-05-22T02:08:10.070" v="247" actId="478"/>
          <ac:picMkLst>
            <pc:docMk/>
            <pc:sldMk cId="3917303284" sldId="258"/>
            <ac:picMk id="9" creationId="{B9D084A1-A0F3-FD2F-E6D1-18AA754358B3}"/>
          </ac:picMkLst>
        </pc:picChg>
        <pc:picChg chg="add mod">
          <ac:chgData name="Maharjan, Amar" userId="42288142-0c2e-46bf-9d89-edac47b8f1d2" providerId="ADAL" clId="{A2835A68-2A4C-478F-BE17-79E3A6A6092F}" dt="2023-05-22T02:08:19.469" v="251" actId="14100"/>
          <ac:picMkLst>
            <pc:docMk/>
            <pc:sldMk cId="3917303284" sldId="258"/>
            <ac:picMk id="11" creationId="{F0439EAB-C3B9-FC75-23AE-3F0FFB3D8AEA}"/>
          </ac:picMkLst>
        </pc:picChg>
      </pc:sldChg>
      <pc:sldChg chg="addSp modSp mod">
        <pc:chgData name="Maharjan, Amar" userId="42288142-0c2e-46bf-9d89-edac47b8f1d2" providerId="ADAL" clId="{A2835A68-2A4C-478F-BE17-79E3A6A6092F}" dt="2023-05-22T02:10:17.134" v="264" actId="20577"/>
        <pc:sldMkLst>
          <pc:docMk/>
          <pc:sldMk cId="4083849168" sldId="259"/>
        </pc:sldMkLst>
        <pc:spChg chg="mod">
          <ac:chgData name="Maharjan, Amar" userId="42288142-0c2e-46bf-9d89-edac47b8f1d2" providerId="ADAL" clId="{A2835A68-2A4C-478F-BE17-79E3A6A6092F}" dt="2023-05-22T02:10:17.134" v="264" actId="20577"/>
          <ac:spMkLst>
            <pc:docMk/>
            <pc:sldMk cId="4083849168" sldId="259"/>
            <ac:spMk id="3" creationId="{6EC0D414-7693-574B-AE3C-802B9FDD2330}"/>
          </ac:spMkLst>
        </pc:spChg>
        <pc:picChg chg="add mod">
          <ac:chgData name="Maharjan, Amar" userId="42288142-0c2e-46bf-9d89-edac47b8f1d2" providerId="ADAL" clId="{A2835A68-2A4C-478F-BE17-79E3A6A6092F}" dt="2023-05-22T02:01:28.308" v="227" actId="1076"/>
          <ac:picMkLst>
            <pc:docMk/>
            <pc:sldMk cId="4083849168" sldId="259"/>
            <ac:picMk id="5" creationId="{944B76F8-E907-60FE-B096-D8B118656188}"/>
          </ac:picMkLst>
        </pc:picChg>
      </pc:sldChg>
      <pc:sldChg chg="addSp delSp modSp mod">
        <pc:chgData name="Maharjan, Amar" userId="42288142-0c2e-46bf-9d89-edac47b8f1d2" providerId="ADAL" clId="{A2835A68-2A4C-478F-BE17-79E3A6A6092F}" dt="2023-05-22T02:26:14.663" v="393" actId="20577"/>
        <pc:sldMkLst>
          <pc:docMk/>
          <pc:sldMk cId="991229326" sldId="261"/>
        </pc:sldMkLst>
        <pc:spChg chg="mod">
          <ac:chgData name="Maharjan, Amar" userId="42288142-0c2e-46bf-9d89-edac47b8f1d2" providerId="ADAL" clId="{A2835A68-2A4C-478F-BE17-79E3A6A6092F}" dt="2023-05-22T02:26:14.663" v="393" actId="20577"/>
          <ac:spMkLst>
            <pc:docMk/>
            <pc:sldMk cId="991229326" sldId="261"/>
            <ac:spMk id="3" creationId="{9EF36AB0-1690-4980-9031-8AF73765E013}"/>
          </ac:spMkLst>
        </pc:spChg>
        <pc:picChg chg="add del mod">
          <ac:chgData name="Maharjan, Amar" userId="42288142-0c2e-46bf-9d89-edac47b8f1d2" providerId="ADAL" clId="{A2835A68-2A4C-478F-BE17-79E3A6A6092F}" dt="2023-05-22T02:19:48.520" v="283" actId="478"/>
          <ac:picMkLst>
            <pc:docMk/>
            <pc:sldMk cId="991229326" sldId="261"/>
            <ac:picMk id="5" creationId="{C6B7108E-8760-4C35-68F9-C5C8AB1F8496}"/>
          </ac:picMkLst>
        </pc:picChg>
        <pc:picChg chg="add mod">
          <ac:chgData name="Maharjan, Amar" userId="42288142-0c2e-46bf-9d89-edac47b8f1d2" providerId="ADAL" clId="{A2835A68-2A4C-478F-BE17-79E3A6A6092F}" dt="2023-05-22T02:21:56.117" v="298" actId="1076"/>
          <ac:picMkLst>
            <pc:docMk/>
            <pc:sldMk cId="991229326" sldId="261"/>
            <ac:picMk id="9" creationId="{6EF6A3F9-E755-E407-45C3-BE3A4BDF6B2F}"/>
          </ac:picMkLst>
        </pc:picChg>
      </pc:sldChg>
      <pc:sldChg chg="addSp delSp modSp mod">
        <pc:chgData name="Maharjan, Amar" userId="42288142-0c2e-46bf-9d89-edac47b8f1d2" providerId="ADAL" clId="{A2835A68-2A4C-478F-BE17-79E3A6A6092F}" dt="2023-05-22T01:52:02.075" v="166" actId="21"/>
        <pc:sldMkLst>
          <pc:docMk/>
          <pc:sldMk cId="4078852" sldId="262"/>
        </pc:sldMkLst>
        <pc:picChg chg="add mod">
          <ac:chgData name="Maharjan, Amar" userId="42288142-0c2e-46bf-9d89-edac47b8f1d2" providerId="ADAL" clId="{A2835A68-2A4C-478F-BE17-79E3A6A6092F}" dt="2023-05-22T01:50:50.407" v="164" actId="1076"/>
          <ac:picMkLst>
            <pc:docMk/>
            <pc:sldMk cId="4078852" sldId="262"/>
            <ac:picMk id="5" creationId="{F2B3B95C-C7EA-2F2E-3522-83C441B8158C}"/>
          </ac:picMkLst>
        </pc:picChg>
        <pc:picChg chg="add del mod">
          <ac:chgData name="Maharjan, Amar" userId="42288142-0c2e-46bf-9d89-edac47b8f1d2" providerId="ADAL" clId="{A2835A68-2A4C-478F-BE17-79E3A6A6092F}" dt="2023-05-22T01:52:02.075" v="166" actId="21"/>
          <ac:picMkLst>
            <pc:docMk/>
            <pc:sldMk cId="4078852" sldId="262"/>
            <ac:picMk id="7" creationId="{3AE5D32C-DEF1-0A2D-3C04-367614734871}"/>
          </ac:picMkLst>
        </pc:picChg>
        <pc:picChg chg="add del mod">
          <ac:chgData name="Maharjan, Amar" userId="42288142-0c2e-46bf-9d89-edac47b8f1d2" providerId="ADAL" clId="{A2835A68-2A4C-478F-BE17-79E3A6A6092F}" dt="2023-05-22T01:52:02.075" v="166" actId="21"/>
          <ac:picMkLst>
            <pc:docMk/>
            <pc:sldMk cId="4078852" sldId="262"/>
            <ac:picMk id="9" creationId="{250551BC-0CE1-D300-F760-7636A884CA31}"/>
          </ac:picMkLst>
        </pc:picChg>
        <pc:picChg chg="add del mod">
          <ac:chgData name="Maharjan, Amar" userId="42288142-0c2e-46bf-9d89-edac47b8f1d2" providerId="ADAL" clId="{A2835A68-2A4C-478F-BE17-79E3A6A6092F}" dt="2023-05-22T01:52:02.075" v="166" actId="21"/>
          <ac:picMkLst>
            <pc:docMk/>
            <pc:sldMk cId="4078852" sldId="262"/>
            <ac:picMk id="11" creationId="{D6B2AACC-E344-9336-947F-F0B9112E7873}"/>
          </ac:picMkLst>
        </pc:picChg>
      </pc:sldChg>
      <pc:sldChg chg="addSp modSp mod">
        <pc:chgData name="Maharjan, Amar" userId="42288142-0c2e-46bf-9d89-edac47b8f1d2" providerId="ADAL" clId="{A2835A68-2A4C-478F-BE17-79E3A6A6092F}" dt="2023-05-22T02:20:27.380" v="290" actId="1076"/>
        <pc:sldMkLst>
          <pc:docMk/>
          <pc:sldMk cId="997184574" sldId="263"/>
        </pc:sldMkLst>
        <pc:spChg chg="mod">
          <ac:chgData name="Maharjan, Amar" userId="42288142-0c2e-46bf-9d89-edac47b8f1d2" providerId="ADAL" clId="{A2835A68-2A4C-478F-BE17-79E3A6A6092F}" dt="2023-05-22T01:49:51.229" v="157" actId="14100"/>
          <ac:spMkLst>
            <pc:docMk/>
            <pc:sldMk cId="997184574" sldId="263"/>
            <ac:spMk id="3" creationId="{EA15E639-9027-B0CD-0593-882C5D3B1A46}"/>
          </ac:spMkLst>
        </pc:spChg>
        <pc:picChg chg="add mod">
          <ac:chgData name="Maharjan, Amar" userId="42288142-0c2e-46bf-9d89-edac47b8f1d2" providerId="ADAL" clId="{A2835A68-2A4C-478F-BE17-79E3A6A6092F}" dt="2023-05-22T02:20:27.380" v="290" actId="1076"/>
          <ac:picMkLst>
            <pc:docMk/>
            <pc:sldMk cId="997184574" sldId="263"/>
            <ac:picMk id="5" creationId="{2017D10B-51F7-5A3C-DF78-DD8CFBAEE96C}"/>
          </ac:picMkLst>
        </pc:picChg>
      </pc:sldChg>
      <pc:sldChg chg="addSp delSp modSp mod">
        <pc:chgData name="Maharjan, Amar" userId="42288142-0c2e-46bf-9d89-edac47b8f1d2" providerId="ADAL" clId="{A2835A68-2A4C-478F-BE17-79E3A6A6092F}" dt="2023-05-22T02:12:24.501" v="270" actId="1076"/>
        <pc:sldMkLst>
          <pc:docMk/>
          <pc:sldMk cId="709172489" sldId="264"/>
        </pc:sldMkLst>
        <pc:spChg chg="mod">
          <ac:chgData name="Maharjan, Amar" userId="42288142-0c2e-46bf-9d89-edac47b8f1d2" providerId="ADAL" clId="{A2835A68-2A4C-478F-BE17-79E3A6A6092F}" dt="2023-05-22T01:45:09.665" v="139" actId="113"/>
          <ac:spMkLst>
            <pc:docMk/>
            <pc:sldMk cId="709172489" sldId="264"/>
            <ac:spMk id="3" creationId="{35155BBB-5903-C14F-2E43-1320F3D4804D}"/>
          </ac:spMkLst>
        </pc:spChg>
        <pc:picChg chg="add del mod">
          <ac:chgData name="Maharjan, Amar" userId="42288142-0c2e-46bf-9d89-edac47b8f1d2" providerId="ADAL" clId="{A2835A68-2A4C-478F-BE17-79E3A6A6092F}" dt="2023-05-22T01:52:19.687" v="173" actId="478"/>
          <ac:picMkLst>
            <pc:docMk/>
            <pc:sldMk cId="709172489" sldId="264"/>
            <ac:picMk id="5" creationId="{B7ECC600-1F1F-3B99-292B-A0A6739FD415}"/>
          </ac:picMkLst>
        </pc:picChg>
        <pc:picChg chg="add mod">
          <ac:chgData name="Maharjan, Amar" userId="42288142-0c2e-46bf-9d89-edac47b8f1d2" providerId="ADAL" clId="{A2835A68-2A4C-478F-BE17-79E3A6A6092F}" dt="2023-05-22T01:52:33.173" v="177" actId="1076"/>
          <ac:picMkLst>
            <pc:docMk/>
            <pc:sldMk cId="709172489" sldId="264"/>
            <ac:picMk id="6" creationId="{0F578396-4796-3994-9912-B6BF9E95B2B6}"/>
          </ac:picMkLst>
        </pc:picChg>
        <pc:picChg chg="add mod">
          <ac:chgData name="Maharjan, Amar" userId="42288142-0c2e-46bf-9d89-edac47b8f1d2" providerId="ADAL" clId="{A2835A68-2A4C-478F-BE17-79E3A6A6092F}" dt="2023-05-22T01:52:34.780" v="178" actId="1076"/>
          <ac:picMkLst>
            <pc:docMk/>
            <pc:sldMk cId="709172489" sldId="264"/>
            <ac:picMk id="7" creationId="{D7B3E850-5C9C-DABD-7B29-C30DD4E78D10}"/>
          </ac:picMkLst>
        </pc:picChg>
        <pc:picChg chg="add mod">
          <ac:chgData name="Maharjan, Amar" userId="42288142-0c2e-46bf-9d89-edac47b8f1d2" providerId="ADAL" clId="{A2835A68-2A4C-478F-BE17-79E3A6A6092F}" dt="2023-05-22T02:12:24.501" v="270" actId="1076"/>
          <ac:picMkLst>
            <pc:docMk/>
            <pc:sldMk cId="709172489" sldId="264"/>
            <ac:picMk id="8" creationId="{62BE523F-9A25-2861-1512-758C9CCBE8A2}"/>
          </ac:picMkLst>
        </pc:picChg>
      </pc:sldChg>
      <pc:sldChg chg="addSp modSp mod">
        <pc:chgData name="Maharjan, Amar" userId="42288142-0c2e-46bf-9d89-edac47b8f1d2" providerId="ADAL" clId="{A2835A68-2A4C-478F-BE17-79E3A6A6092F}" dt="2023-05-22T01:54:16.164" v="185" actId="1076"/>
        <pc:sldMkLst>
          <pc:docMk/>
          <pc:sldMk cId="456057085" sldId="266"/>
        </pc:sldMkLst>
        <pc:picChg chg="add mod">
          <ac:chgData name="Maharjan, Amar" userId="42288142-0c2e-46bf-9d89-edac47b8f1d2" providerId="ADAL" clId="{A2835A68-2A4C-478F-BE17-79E3A6A6092F}" dt="2023-05-22T01:54:16.164" v="185" actId="1076"/>
          <ac:picMkLst>
            <pc:docMk/>
            <pc:sldMk cId="456057085" sldId="266"/>
            <ac:picMk id="5" creationId="{CB2BE475-64C9-98C2-92F0-048B8DA51615}"/>
          </ac:picMkLst>
        </pc:picChg>
      </pc:sldChg>
      <pc:sldChg chg="addSp delSp modSp mod">
        <pc:chgData name="Maharjan, Amar" userId="42288142-0c2e-46bf-9d89-edac47b8f1d2" providerId="ADAL" clId="{A2835A68-2A4C-478F-BE17-79E3A6A6092F}" dt="2023-05-22T02:20:16.365" v="288" actId="1076"/>
        <pc:sldMkLst>
          <pc:docMk/>
          <pc:sldMk cId="3674441321" sldId="267"/>
        </pc:sldMkLst>
        <pc:picChg chg="add mod">
          <ac:chgData name="Maharjan, Amar" userId="42288142-0c2e-46bf-9d89-edac47b8f1d2" providerId="ADAL" clId="{A2835A68-2A4C-478F-BE17-79E3A6A6092F}" dt="2023-05-22T02:20:16.365" v="288" actId="1076"/>
          <ac:picMkLst>
            <pc:docMk/>
            <pc:sldMk cId="3674441321" sldId="267"/>
            <ac:picMk id="5" creationId="{F72584A0-0631-0450-E6F1-E59F0CCFD7F1}"/>
          </ac:picMkLst>
        </pc:picChg>
        <pc:picChg chg="add del mod">
          <ac:chgData name="Maharjan, Amar" userId="42288142-0c2e-46bf-9d89-edac47b8f1d2" providerId="ADAL" clId="{A2835A68-2A4C-478F-BE17-79E3A6A6092F}" dt="2023-05-22T01:55:39.786" v="195" actId="478"/>
          <ac:picMkLst>
            <pc:docMk/>
            <pc:sldMk cId="3674441321" sldId="267"/>
            <ac:picMk id="7" creationId="{26B080C3-90F4-75D1-5E49-E91ABAF43F0A}"/>
          </ac:picMkLst>
        </pc:picChg>
        <pc:picChg chg="add mod">
          <ac:chgData name="Maharjan, Amar" userId="42288142-0c2e-46bf-9d89-edac47b8f1d2" providerId="ADAL" clId="{A2835A68-2A4C-478F-BE17-79E3A6A6092F}" dt="2023-05-22T02:20:12.556" v="287" actId="1076"/>
          <ac:picMkLst>
            <pc:docMk/>
            <pc:sldMk cId="3674441321" sldId="267"/>
            <ac:picMk id="9" creationId="{AC058490-39DF-C914-C90F-26DD98C0B0BE}"/>
          </ac:picMkLst>
        </pc:picChg>
      </pc:sldChg>
      <pc:sldChg chg="addSp delSp modSp mod">
        <pc:chgData name="Maharjan, Amar" userId="42288142-0c2e-46bf-9d89-edac47b8f1d2" providerId="ADAL" clId="{A2835A68-2A4C-478F-BE17-79E3A6A6092F}" dt="2023-05-22T03:17:04.651" v="426" actId="1076"/>
        <pc:sldMkLst>
          <pc:docMk/>
          <pc:sldMk cId="2403484343" sldId="268"/>
        </pc:sldMkLst>
        <pc:spChg chg="mod">
          <ac:chgData name="Maharjan, Amar" userId="42288142-0c2e-46bf-9d89-edac47b8f1d2" providerId="ADAL" clId="{A2835A68-2A4C-478F-BE17-79E3A6A6092F}" dt="2023-05-21T22:58:07.930" v="48" actId="20577"/>
          <ac:spMkLst>
            <pc:docMk/>
            <pc:sldMk cId="2403484343" sldId="268"/>
            <ac:spMk id="2" creationId="{8B440F0B-17A7-527F-3917-6A777F6028BE}"/>
          </ac:spMkLst>
        </pc:spChg>
        <pc:spChg chg="mod">
          <ac:chgData name="Maharjan, Amar" userId="42288142-0c2e-46bf-9d89-edac47b8f1d2" providerId="ADAL" clId="{A2835A68-2A4C-478F-BE17-79E3A6A6092F}" dt="2023-05-22T03:16:50.493" v="425" actId="403"/>
          <ac:spMkLst>
            <pc:docMk/>
            <pc:sldMk cId="2403484343" sldId="268"/>
            <ac:spMk id="3" creationId="{7FAD7511-D2B6-EDB1-A72C-216491970C8A}"/>
          </ac:spMkLst>
        </pc:spChg>
        <pc:picChg chg="add del mod">
          <ac:chgData name="Maharjan, Amar" userId="42288142-0c2e-46bf-9d89-edac47b8f1d2" providerId="ADAL" clId="{A2835A68-2A4C-478F-BE17-79E3A6A6092F}" dt="2023-05-22T02:16:46.849" v="274" actId="21"/>
          <ac:picMkLst>
            <pc:docMk/>
            <pc:sldMk cId="2403484343" sldId="268"/>
            <ac:picMk id="5" creationId="{0A53EBE2-81A6-BCA2-50F2-678D2B21053F}"/>
          </ac:picMkLst>
        </pc:picChg>
        <pc:picChg chg="add mod">
          <ac:chgData name="Maharjan, Amar" userId="42288142-0c2e-46bf-9d89-edac47b8f1d2" providerId="ADAL" clId="{A2835A68-2A4C-478F-BE17-79E3A6A6092F}" dt="2023-05-22T03:08:43.155" v="399" actId="1076"/>
          <ac:picMkLst>
            <pc:docMk/>
            <pc:sldMk cId="2403484343" sldId="268"/>
            <ac:picMk id="7" creationId="{1C9B493C-9A9E-106C-2F31-1CD149290E6B}"/>
          </ac:picMkLst>
        </pc:picChg>
        <pc:picChg chg="add mod">
          <ac:chgData name="Maharjan, Amar" userId="42288142-0c2e-46bf-9d89-edac47b8f1d2" providerId="ADAL" clId="{A2835A68-2A4C-478F-BE17-79E3A6A6092F}" dt="2023-05-22T03:17:04.651" v="426" actId="1076"/>
          <ac:picMkLst>
            <pc:docMk/>
            <pc:sldMk cId="2403484343" sldId="268"/>
            <ac:picMk id="11" creationId="{D47B73F3-039A-BA2C-D5A9-78C68A3C4872}"/>
          </ac:picMkLst>
        </pc:picChg>
      </pc:sldChg>
      <pc:sldChg chg="addSp modSp new mod">
        <pc:chgData name="Maharjan, Amar" userId="42288142-0c2e-46bf-9d89-edac47b8f1d2" providerId="ADAL" clId="{A2835A68-2A4C-478F-BE17-79E3A6A6092F}" dt="2023-05-22T02:23:23.293" v="318" actId="14100"/>
        <pc:sldMkLst>
          <pc:docMk/>
          <pc:sldMk cId="1330053354" sldId="269"/>
        </pc:sldMkLst>
        <pc:spChg chg="mod">
          <ac:chgData name="Maharjan, Amar" userId="42288142-0c2e-46bf-9d89-edac47b8f1d2" providerId="ADAL" clId="{A2835A68-2A4C-478F-BE17-79E3A6A6092F}" dt="2023-05-22T02:22:04.678" v="313" actId="20577"/>
          <ac:spMkLst>
            <pc:docMk/>
            <pc:sldMk cId="1330053354" sldId="269"/>
            <ac:spMk id="2" creationId="{E333A6DC-395B-4CB6-9062-5AA8E27D6505}"/>
          </ac:spMkLst>
        </pc:spChg>
        <pc:spChg chg="mod">
          <ac:chgData name="Maharjan, Amar" userId="42288142-0c2e-46bf-9d89-edac47b8f1d2" providerId="ADAL" clId="{A2835A68-2A4C-478F-BE17-79E3A6A6092F}" dt="2023-05-22T02:21:50.984" v="297" actId="20577"/>
          <ac:spMkLst>
            <pc:docMk/>
            <pc:sldMk cId="1330053354" sldId="269"/>
            <ac:spMk id="3" creationId="{54770B35-B0DE-786C-3086-B13103F07442}"/>
          </ac:spMkLst>
        </pc:spChg>
        <pc:picChg chg="add mod">
          <ac:chgData name="Maharjan, Amar" userId="42288142-0c2e-46bf-9d89-edac47b8f1d2" providerId="ADAL" clId="{A2835A68-2A4C-478F-BE17-79E3A6A6092F}" dt="2023-05-22T02:23:23.293" v="318" actId="14100"/>
          <ac:picMkLst>
            <pc:docMk/>
            <pc:sldMk cId="1330053354" sldId="269"/>
            <ac:picMk id="7" creationId="{530190AB-9D77-EA9F-5667-5C7352CEB8ED}"/>
          </ac:picMkLst>
        </pc:picChg>
      </pc:sldChg>
    </pc:docChg>
  </pc:docChgLst>
  <pc:docChgLst>
    <pc:chgData name="Maharjan, Amar" userId="42288142-0c2e-46bf-9d89-edac47b8f1d2" providerId="ADAL" clId="{F3A0CEEB-2439-4865-ABFA-ABE8FC978255}"/>
    <pc:docChg chg="undo custSel addSld delSld modSld">
      <pc:chgData name="Maharjan, Amar" userId="42288142-0c2e-46bf-9d89-edac47b8f1d2" providerId="ADAL" clId="{F3A0CEEB-2439-4865-ABFA-ABE8FC978255}" dt="2023-01-17T20:28:04.697" v="1377" actId="20577"/>
      <pc:docMkLst>
        <pc:docMk/>
      </pc:docMkLst>
      <pc:sldChg chg="addSp modSp mod">
        <pc:chgData name="Maharjan, Amar" userId="42288142-0c2e-46bf-9d89-edac47b8f1d2" providerId="ADAL" clId="{F3A0CEEB-2439-4865-ABFA-ABE8FC978255}" dt="2023-01-16T19:40:28.852" v="634" actId="114"/>
        <pc:sldMkLst>
          <pc:docMk/>
          <pc:sldMk cId="2356587539" sldId="256"/>
        </pc:sldMkLst>
        <pc:spChg chg="mod">
          <ac:chgData name="Maharjan, Amar" userId="42288142-0c2e-46bf-9d89-edac47b8f1d2" providerId="ADAL" clId="{F3A0CEEB-2439-4865-ABFA-ABE8FC978255}" dt="2023-01-16T19:40:28.852" v="634" actId="114"/>
          <ac:spMkLst>
            <pc:docMk/>
            <pc:sldMk cId="2356587539" sldId="256"/>
            <ac:spMk id="2" creationId="{62FCE2AD-538D-8D01-D25D-E1780CBEED1F}"/>
          </ac:spMkLst>
        </pc:spChg>
        <pc:spChg chg="mod">
          <ac:chgData name="Maharjan, Amar" userId="42288142-0c2e-46bf-9d89-edac47b8f1d2" providerId="ADAL" clId="{F3A0CEEB-2439-4865-ABFA-ABE8FC978255}" dt="2023-01-16T19:40:11.674" v="621" actId="20577"/>
          <ac:spMkLst>
            <pc:docMk/>
            <pc:sldMk cId="2356587539" sldId="256"/>
            <ac:spMk id="3" creationId="{F0BE6677-94F6-20FA-E6B1-ADD08516461A}"/>
          </ac:spMkLst>
        </pc:spChg>
        <pc:picChg chg="add mod">
          <ac:chgData name="Maharjan, Amar" userId="42288142-0c2e-46bf-9d89-edac47b8f1d2" providerId="ADAL" clId="{F3A0CEEB-2439-4865-ABFA-ABE8FC978255}" dt="2023-01-16T19:39:27.903" v="595"/>
          <ac:picMkLst>
            <pc:docMk/>
            <pc:sldMk cId="2356587539" sldId="256"/>
            <ac:picMk id="4" creationId="{30EC67B1-FE49-0144-0F18-59252FA5F325}"/>
          </ac:picMkLst>
        </pc:picChg>
        <pc:picChg chg="add mod">
          <ac:chgData name="Maharjan, Amar" userId="42288142-0c2e-46bf-9d89-edac47b8f1d2" providerId="ADAL" clId="{F3A0CEEB-2439-4865-ABFA-ABE8FC978255}" dt="2023-01-16T19:39:27.903" v="595"/>
          <ac:picMkLst>
            <pc:docMk/>
            <pc:sldMk cId="2356587539" sldId="256"/>
            <ac:picMk id="5" creationId="{928D5AF6-4F37-FD6B-D0F0-6E2A441C13DC}"/>
          </ac:picMkLst>
        </pc:picChg>
      </pc:sldChg>
      <pc:sldChg chg="addSp modSp new mod">
        <pc:chgData name="Maharjan, Amar" userId="42288142-0c2e-46bf-9d89-edac47b8f1d2" providerId="ADAL" clId="{F3A0CEEB-2439-4865-ABFA-ABE8FC978255}" dt="2023-01-17T07:13:28.436" v="1375" actId="6549"/>
        <pc:sldMkLst>
          <pc:docMk/>
          <pc:sldMk cId="1997809477" sldId="257"/>
        </pc:sldMkLst>
        <pc:spChg chg="mod">
          <ac:chgData name="Maharjan, Amar" userId="42288142-0c2e-46bf-9d89-edac47b8f1d2" providerId="ADAL" clId="{F3A0CEEB-2439-4865-ABFA-ABE8FC978255}" dt="2023-01-16T18:58:51.567" v="59" actId="20577"/>
          <ac:spMkLst>
            <pc:docMk/>
            <pc:sldMk cId="1997809477" sldId="257"/>
            <ac:spMk id="2" creationId="{E73C14F4-1B2F-3F44-85D3-A83EEB7B16B9}"/>
          </ac:spMkLst>
        </pc:spChg>
        <pc:spChg chg="mod">
          <ac:chgData name="Maharjan, Amar" userId="42288142-0c2e-46bf-9d89-edac47b8f1d2" providerId="ADAL" clId="{F3A0CEEB-2439-4865-ABFA-ABE8FC978255}" dt="2023-01-17T07:13:28.436" v="1375" actId="6549"/>
          <ac:spMkLst>
            <pc:docMk/>
            <pc:sldMk cId="1997809477" sldId="257"/>
            <ac:spMk id="3" creationId="{32B691CA-1D06-20A9-EB9A-D16690688710}"/>
          </ac:spMkLst>
        </pc:spChg>
        <pc:picChg chg="add mod">
          <ac:chgData name="Maharjan, Amar" userId="42288142-0c2e-46bf-9d89-edac47b8f1d2" providerId="ADAL" clId="{F3A0CEEB-2439-4865-ABFA-ABE8FC978255}" dt="2023-01-17T07:12:13.554" v="1373" actId="1076"/>
          <ac:picMkLst>
            <pc:docMk/>
            <pc:sldMk cId="1997809477" sldId="257"/>
            <ac:picMk id="5" creationId="{953DE19E-F2C0-78F9-8BF3-7AD7804F97A9}"/>
          </ac:picMkLst>
        </pc:picChg>
      </pc:sldChg>
      <pc:sldChg chg="modSp new mod">
        <pc:chgData name="Maharjan, Amar" userId="42288142-0c2e-46bf-9d89-edac47b8f1d2" providerId="ADAL" clId="{F3A0CEEB-2439-4865-ABFA-ABE8FC978255}" dt="2023-01-17T20:28:04.697" v="1377" actId="20577"/>
        <pc:sldMkLst>
          <pc:docMk/>
          <pc:sldMk cId="3917303284" sldId="258"/>
        </pc:sldMkLst>
        <pc:spChg chg="mod">
          <ac:chgData name="Maharjan, Amar" userId="42288142-0c2e-46bf-9d89-edac47b8f1d2" providerId="ADAL" clId="{F3A0CEEB-2439-4865-ABFA-ABE8FC978255}" dt="2023-01-16T19:29:26.799" v="372" actId="20577"/>
          <ac:spMkLst>
            <pc:docMk/>
            <pc:sldMk cId="3917303284" sldId="258"/>
            <ac:spMk id="2" creationId="{8DB980D8-E743-0A7E-EAF6-F91D31E96870}"/>
          </ac:spMkLst>
        </pc:spChg>
        <pc:spChg chg="mod">
          <ac:chgData name="Maharjan, Amar" userId="42288142-0c2e-46bf-9d89-edac47b8f1d2" providerId="ADAL" clId="{F3A0CEEB-2439-4865-ABFA-ABE8FC978255}" dt="2023-01-17T20:28:04.697" v="1377" actId="20577"/>
          <ac:spMkLst>
            <pc:docMk/>
            <pc:sldMk cId="3917303284" sldId="258"/>
            <ac:spMk id="3" creationId="{F11EF230-058C-2961-025C-A182554C722D}"/>
          </ac:spMkLst>
        </pc:spChg>
      </pc:sldChg>
      <pc:sldChg chg="modSp new mod">
        <pc:chgData name="Maharjan, Amar" userId="42288142-0c2e-46bf-9d89-edac47b8f1d2" providerId="ADAL" clId="{F3A0CEEB-2439-4865-ABFA-ABE8FC978255}" dt="2023-01-16T20:34:41.557" v="1119" actId="20577"/>
        <pc:sldMkLst>
          <pc:docMk/>
          <pc:sldMk cId="4083849168" sldId="259"/>
        </pc:sldMkLst>
        <pc:spChg chg="mod">
          <ac:chgData name="Maharjan, Amar" userId="42288142-0c2e-46bf-9d89-edac47b8f1d2" providerId="ADAL" clId="{F3A0CEEB-2439-4865-ABFA-ABE8FC978255}" dt="2023-01-16T19:25:58.542" v="237" actId="20577"/>
          <ac:spMkLst>
            <pc:docMk/>
            <pc:sldMk cId="4083849168" sldId="259"/>
            <ac:spMk id="2" creationId="{5F23E5A0-42D1-2DC6-9FA6-10997F67A29A}"/>
          </ac:spMkLst>
        </pc:spChg>
        <pc:spChg chg="mod">
          <ac:chgData name="Maharjan, Amar" userId="42288142-0c2e-46bf-9d89-edac47b8f1d2" providerId="ADAL" clId="{F3A0CEEB-2439-4865-ABFA-ABE8FC978255}" dt="2023-01-16T20:34:41.557" v="1119" actId="20577"/>
          <ac:spMkLst>
            <pc:docMk/>
            <pc:sldMk cId="4083849168" sldId="259"/>
            <ac:spMk id="3" creationId="{6EC0D414-7693-574B-AE3C-802B9FDD2330}"/>
          </ac:spMkLst>
        </pc:spChg>
      </pc:sldChg>
      <pc:sldChg chg="addSp modSp new mod">
        <pc:chgData name="Maharjan, Amar" userId="42288142-0c2e-46bf-9d89-edac47b8f1d2" providerId="ADAL" clId="{F3A0CEEB-2439-4865-ABFA-ABE8FC978255}" dt="2023-01-16T19:50:52.410" v="955" actId="20577"/>
        <pc:sldMkLst>
          <pc:docMk/>
          <pc:sldMk cId="2237816113" sldId="260"/>
        </pc:sldMkLst>
        <pc:spChg chg="mod">
          <ac:chgData name="Maharjan, Amar" userId="42288142-0c2e-46bf-9d89-edac47b8f1d2" providerId="ADAL" clId="{F3A0CEEB-2439-4865-ABFA-ABE8FC978255}" dt="2023-01-16T19:33:01.344" v="395" actId="20577"/>
          <ac:spMkLst>
            <pc:docMk/>
            <pc:sldMk cId="2237816113" sldId="260"/>
            <ac:spMk id="2" creationId="{288D54AF-4C53-86AF-9C4A-5738BC9AF106}"/>
          </ac:spMkLst>
        </pc:spChg>
        <pc:spChg chg="mod">
          <ac:chgData name="Maharjan, Amar" userId="42288142-0c2e-46bf-9d89-edac47b8f1d2" providerId="ADAL" clId="{F3A0CEEB-2439-4865-ABFA-ABE8FC978255}" dt="2023-01-16T19:50:52.410" v="955" actId="20577"/>
          <ac:spMkLst>
            <pc:docMk/>
            <pc:sldMk cId="2237816113" sldId="260"/>
            <ac:spMk id="3" creationId="{A6E36D0F-3F5C-C45F-700A-E1E620DBB921}"/>
          </ac:spMkLst>
        </pc:spChg>
        <pc:picChg chg="add mod">
          <ac:chgData name="Maharjan, Amar" userId="42288142-0c2e-46bf-9d89-edac47b8f1d2" providerId="ADAL" clId="{F3A0CEEB-2439-4865-ABFA-ABE8FC978255}" dt="2023-01-16T19:43:19.715" v="772" actId="1076"/>
          <ac:picMkLst>
            <pc:docMk/>
            <pc:sldMk cId="2237816113" sldId="260"/>
            <ac:picMk id="4" creationId="{9ED62841-FB70-208D-A7D2-CE94A321617F}"/>
          </ac:picMkLst>
        </pc:picChg>
      </pc:sldChg>
      <pc:sldChg chg="modSp new mod">
        <pc:chgData name="Maharjan, Amar" userId="42288142-0c2e-46bf-9d89-edac47b8f1d2" providerId="ADAL" clId="{F3A0CEEB-2439-4865-ABFA-ABE8FC978255}" dt="2023-01-17T06:55:03.496" v="1321" actId="255"/>
        <pc:sldMkLst>
          <pc:docMk/>
          <pc:sldMk cId="991229326" sldId="261"/>
        </pc:sldMkLst>
        <pc:spChg chg="mod">
          <ac:chgData name="Maharjan, Amar" userId="42288142-0c2e-46bf-9d89-edac47b8f1d2" providerId="ADAL" clId="{F3A0CEEB-2439-4865-ABFA-ABE8FC978255}" dt="2023-01-16T19:33:06.315" v="404" actId="20577"/>
          <ac:spMkLst>
            <pc:docMk/>
            <pc:sldMk cId="991229326" sldId="261"/>
            <ac:spMk id="2" creationId="{5566FB63-00B8-580B-A341-7F82ACB96AAF}"/>
          </ac:spMkLst>
        </pc:spChg>
        <pc:spChg chg="mod">
          <ac:chgData name="Maharjan, Amar" userId="42288142-0c2e-46bf-9d89-edac47b8f1d2" providerId="ADAL" clId="{F3A0CEEB-2439-4865-ABFA-ABE8FC978255}" dt="2023-01-17T06:55:03.496" v="1321" actId="255"/>
          <ac:spMkLst>
            <pc:docMk/>
            <pc:sldMk cId="991229326" sldId="261"/>
            <ac:spMk id="3" creationId="{9EF36AB0-1690-4980-9031-8AF73765E013}"/>
          </ac:spMkLst>
        </pc:spChg>
      </pc:sldChg>
      <pc:sldChg chg="modSp new mod">
        <pc:chgData name="Maharjan, Amar" userId="42288142-0c2e-46bf-9d89-edac47b8f1d2" providerId="ADAL" clId="{F3A0CEEB-2439-4865-ABFA-ABE8FC978255}" dt="2023-01-17T06:48:52.774" v="1184" actId="20577"/>
        <pc:sldMkLst>
          <pc:docMk/>
          <pc:sldMk cId="4078852" sldId="262"/>
        </pc:sldMkLst>
        <pc:spChg chg="mod">
          <ac:chgData name="Maharjan, Amar" userId="42288142-0c2e-46bf-9d89-edac47b8f1d2" providerId="ADAL" clId="{F3A0CEEB-2439-4865-ABFA-ABE8FC978255}" dt="2023-01-16T19:33:32.426" v="455" actId="20577"/>
          <ac:spMkLst>
            <pc:docMk/>
            <pc:sldMk cId="4078852" sldId="262"/>
            <ac:spMk id="2" creationId="{D791057E-6EDA-6131-33E1-2FB2B086C337}"/>
          </ac:spMkLst>
        </pc:spChg>
        <pc:spChg chg="mod">
          <ac:chgData name="Maharjan, Amar" userId="42288142-0c2e-46bf-9d89-edac47b8f1d2" providerId="ADAL" clId="{F3A0CEEB-2439-4865-ABFA-ABE8FC978255}" dt="2023-01-17T06:48:52.774" v="1184" actId="20577"/>
          <ac:spMkLst>
            <pc:docMk/>
            <pc:sldMk cId="4078852" sldId="262"/>
            <ac:spMk id="3" creationId="{D35E85D8-BBB1-DD26-69A1-3EC02E2EE6AA}"/>
          </ac:spMkLst>
        </pc:spChg>
      </pc:sldChg>
      <pc:sldChg chg="modSp new mod">
        <pc:chgData name="Maharjan, Amar" userId="42288142-0c2e-46bf-9d89-edac47b8f1d2" providerId="ADAL" clId="{F3A0CEEB-2439-4865-ABFA-ABE8FC978255}" dt="2023-01-17T06:49:08.474" v="1189" actId="20577"/>
        <pc:sldMkLst>
          <pc:docMk/>
          <pc:sldMk cId="997184574" sldId="263"/>
        </pc:sldMkLst>
        <pc:spChg chg="mod">
          <ac:chgData name="Maharjan, Amar" userId="42288142-0c2e-46bf-9d89-edac47b8f1d2" providerId="ADAL" clId="{F3A0CEEB-2439-4865-ABFA-ABE8FC978255}" dt="2023-01-16T19:33:41.818" v="468" actId="20577"/>
          <ac:spMkLst>
            <pc:docMk/>
            <pc:sldMk cId="997184574" sldId="263"/>
            <ac:spMk id="2" creationId="{0F34F8EE-939D-AD79-4FD1-C221978596EF}"/>
          </ac:spMkLst>
        </pc:spChg>
        <pc:spChg chg="mod">
          <ac:chgData name="Maharjan, Amar" userId="42288142-0c2e-46bf-9d89-edac47b8f1d2" providerId="ADAL" clId="{F3A0CEEB-2439-4865-ABFA-ABE8FC978255}" dt="2023-01-17T06:49:08.474" v="1189" actId="20577"/>
          <ac:spMkLst>
            <pc:docMk/>
            <pc:sldMk cId="997184574" sldId="263"/>
            <ac:spMk id="3" creationId="{EA15E639-9027-B0CD-0593-882C5D3B1A46}"/>
          </ac:spMkLst>
        </pc:spChg>
      </pc:sldChg>
      <pc:sldChg chg="modSp new mod">
        <pc:chgData name="Maharjan, Amar" userId="42288142-0c2e-46bf-9d89-edac47b8f1d2" providerId="ADAL" clId="{F3A0CEEB-2439-4865-ABFA-ABE8FC978255}" dt="2023-01-17T07:11:04.570" v="1372" actId="404"/>
        <pc:sldMkLst>
          <pc:docMk/>
          <pc:sldMk cId="709172489" sldId="264"/>
        </pc:sldMkLst>
        <pc:spChg chg="mod">
          <ac:chgData name="Maharjan, Amar" userId="42288142-0c2e-46bf-9d89-edac47b8f1d2" providerId="ADAL" clId="{F3A0CEEB-2439-4865-ABFA-ABE8FC978255}" dt="2023-01-16T19:34:11.500" v="500" actId="20577"/>
          <ac:spMkLst>
            <pc:docMk/>
            <pc:sldMk cId="709172489" sldId="264"/>
            <ac:spMk id="2" creationId="{DFF8410F-3841-88C1-D0C4-17C16A9D6897}"/>
          </ac:spMkLst>
        </pc:spChg>
        <pc:spChg chg="mod">
          <ac:chgData name="Maharjan, Amar" userId="42288142-0c2e-46bf-9d89-edac47b8f1d2" providerId="ADAL" clId="{F3A0CEEB-2439-4865-ABFA-ABE8FC978255}" dt="2023-01-17T07:11:04.570" v="1372" actId="404"/>
          <ac:spMkLst>
            <pc:docMk/>
            <pc:sldMk cId="709172489" sldId="264"/>
            <ac:spMk id="3" creationId="{35155BBB-5903-C14F-2E43-1320F3D4804D}"/>
          </ac:spMkLst>
        </pc:spChg>
      </pc:sldChg>
      <pc:sldChg chg="modSp new del mod modShow">
        <pc:chgData name="Maharjan, Amar" userId="42288142-0c2e-46bf-9d89-edac47b8f1d2" providerId="ADAL" clId="{F3A0CEEB-2439-4865-ABFA-ABE8FC978255}" dt="2023-01-17T06:50:52.732" v="1285" actId="47"/>
        <pc:sldMkLst>
          <pc:docMk/>
          <pc:sldMk cId="2815502446" sldId="265"/>
        </pc:sldMkLst>
        <pc:spChg chg="mod">
          <ac:chgData name="Maharjan, Amar" userId="42288142-0c2e-46bf-9d89-edac47b8f1d2" providerId="ADAL" clId="{F3A0CEEB-2439-4865-ABFA-ABE8FC978255}" dt="2023-01-16T19:34:31.996" v="520" actId="20577"/>
          <ac:spMkLst>
            <pc:docMk/>
            <pc:sldMk cId="2815502446" sldId="265"/>
            <ac:spMk id="2" creationId="{74F8ABE3-6F21-64B9-E669-2864C09AA258}"/>
          </ac:spMkLst>
        </pc:spChg>
        <pc:spChg chg="mod">
          <ac:chgData name="Maharjan, Amar" userId="42288142-0c2e-46bf-9d89-edac47b8f1d2" providerId="ADAL" clId="{F3A0CEEB-2439-4865-ABFA-ABE8FC978255}" dt="2023-01-16T19:52:35.225" v="972" actId="20577"/>
          <ac:spMkLst>
            <pc:docMk/>
            <pc:sldMk cId="2815502446" sldId="265"/>
            <ac:spMk id="3" creationId="{D848C472-3316-6626-281B-C560EEC39B24}"/>
          </ac:spMkLst>
        </pc:spChg>
      </pc:sldChg>
      <pc:sldChg chg="modSp new mod">
        <pc:chgData name="Maharjan, Amar" userId="42288142-0c2e-46bf-9d89-edac47b8f1d2" providerId="ADAL" clId="{F3A0CEEB-2439-4865-ABFA-ABE8FC978255}" dt="2023-01-16T19:48:47.514" v="866" actId="20577"/>
        <pc:sldMkLst>
          <pc:docMk/>
          <pc:sldMk cId="456057085" sldId="266"/>
        </pc:sldMkLst>
        <pc:spChg chg="mod">
          <ac:chgData name="Maharjan, Amar" userId="42288142-0c2e-46bf-9d89-edac47b8f1d2" providerId="ADAL" clId="{F3A0CEEB-2439-4865-ABFA-ABE8FC978255}" dt="2023-01-16T19:34:44.026" v="529" actId="20577"/>
          <ac:spMkLst>
            <pc:docMk/>
            <pc:sldMk cId="456057085" sldId="266"/>
            <ac:spMk id="2" creationId="{E0C43706-9E5A-3E55-C4A6-F62CCBE36C7F}"/>
          </ac:spMkLst>
        </pc:spChg>
        <pc:spChg chg="mod">
          <ac:chgData name="Maharjan, Amar" userId="42288142-0c2e-46bf-9d89-edac47b8f1d2" providerId="ADAL" clId="{F3A0CEEB-2439-4865-ABFA-ABE8FC978255}" dt="2023-01-16T19:48:47.514" v="866" actId="20577"/>
          <ac:spMkLst>
            <pc:docMk/>
            <pc:sldMk cId="456057085" sldId="266"/>
            <ac:spMk id="3" creationId="{61002050-D5AE-0A51-015D-A8CDD1AA0F1F}"/>
          </ac:spMkLst>
        </pc:spChg>
      </pc:sldChg>
      <pc:sldChg chg="modSp new mod">
        <pc:chgData name="Maharjan, Amar" userId="42288142-0c2e-46bf-9d89-edac47b8f1d2" providerId="ADAL" clId="{F3A0CEEB-2439-4865-ABFA-ABE8FC978255}" dt="2023-01-16T19:48:34.285" v="864" actId="20577"/>
        <pc:sldMkLst>
          <pc:docMk/>
          <pc:sldMk cId="3674441321" sldId="267"/>
        </pc:sldMkLst>
        <pc:spChg chg="mod">
          <ac:chgData name="Maharjan, Amar" userId="42288142-0c2e-46bf-9d89-edac47b8f1d2" providerId="ADAL" clId="{F3A0CEEB-2439-4865-ABFA-ABE8FC978255}" dt="2023-01-16T19:48:25.673" v="836" actId="20577"/>
          <ac:spMkLst>
            <pc:docMk/>
            <pc:sldMk cId="3674441321" sldId="267"/>
            <ac:spMk id="2" creationId="{52D4B205-38A2-31C7-6C8D-615CCA91A1E0}"/>
          </ac:spMkLst>
        </pc:spChg>
        <pc:spChg chg="mod">
          <ac:chgData name="Maharjan, Amar" userId="42288142-0c2e-46bf-9d89-edac47b8f1d2" providerId="ADAL" clId="{F3A0CEEB-2439-4865-ABFA-ABE8FC978255}" dt="2023-01-16T19:48:34.285" v="864" actId="20577"/>
          <ac:spMkLst>
            <pc:docMk/>
            <pc:sldMk cId="3674441321" sldId="267"/>
            <ac:spMk id="3" creationId="{15A7F08C-CC9B-F2FC-F38B-4BCC5D52197D}"/>
          </ac:spMkLst>
        </pc:spChg>
      </pc:sldChg>
      <pc:sldChg chg="modSp new mod">
        <pc:chgData name="Maharjan, Amar" userId="42288142-0c2e-46bf-9d89-edac47b8f1d2" providerId="ADAL" clId="{F3A0CEEB-2439-4865-ABFA-ABE8FC978255}" dt="2023-01-17T06:51:46.744" v="1306" actId="20577"/>
        <pc:sldMkLst>
          <pc:docMk/>
          <pc:sldMk cId="2403484343" sldId="268"/>
        </pc:sldMkLst>
        <pc:spChg chg="mod">
          <ac:chgData name="Maharjan, Amar" userId="42288142-0c2e-46bf-9d89-edac47b8f1d2" providerId="ADAL" clId="{F3A0CEEB-2439-4865-ABFA-ABE8FC978255}" dt="2023-01-16T19:53:54.843" v="984" actId="20577"/>
          <ac:spMkLst>
            <pc:docMk/>
            <pc:sldMk cId="2403484343" sldId="268"/>
            <ac:spMk id="2" creationId="{8B440F0B-17A7-527F-3917-6A777F6028BE}"/>
          </ac:spMkLst>
        </pc:spChg>
        <pc:spChg chg="mod">
          <ac:chgData name="Maharjan, Amar" userId="42288142-0c2e-46bf-9d89-edac47b8f1d2" providerId="ADAL" clId="{F3A0CEEB-2439-4865-ABFA-ABE8FC978255}" dt="2023-01-17T06:51:46.744" v="1306" actId="20577"/>
          <ac:spMkLst>
            <pc:docMk/>
            <pc:sldMk cId="2403484343" sldId="268"/>
            <ac:spMk id="3" creationId="{7FAD7511-D2B6-EDB1-A72C-216491970C8A}"/>
          </ac:spMkLst>
        </pc:spChg>
      </pc:sldChg>
      <pc:sldChg chg="modSp new del mod">
        <pc:chgData name="Maharjan, Amar" userId="42288142-0c2e-46bf-9d89-edac47b8f1d2" providerId="ADAL" clId="{F3A0CEEB-2439-4865-ABFA-ABE8FC978255}" dt="2023-01-17T07:10:29.214" v="1362" actId="47"/>
        <pc:sldMkLst>
          <pc:docMk/>
          <pc:sldMk cId="3017628344" sldId="269"/>
        </pc:sldMkLst>
        <pc:spChg chg="mod">
          <ac:chgData name="Maharjan, Amar" userId="42288142-0c2e-46bf-9d89-edac47b8f1d2" providerId="ADAL" clId="{F3A0CEEB-2439-4865-ABFA-ABE8FC978255}" dt="2023-01-17T07:02:14.937" v="1361" actId="20577"/>
          <ac:spMkLst>
            <pc:docMk/>
            <pc:sldMk cId="3017628344" sldId="269"/>
            <ac:spMk id="3" creationId="{2058A5E2-0B73-0356-BEE5-CF2C9B448F2E}"/>
          </ac:spMkLst>
        </pc:spChg>
      </pc:sldChg>
    </pc:docChg>
  </pc:docChgLst>
  <pc:docChgLst>
    <pc:chgData name="Maharjan, Amar" userId="42288142-0c2e-46bf-9d89-edac47b8f1d2" providerId="ADAL" clId="{00C44243-1C10-4443-A2FC-E89BA066DF1F}"/>
    <pc:docChg chg="custSel modSld modMainMaster">
      <pc:chgData name="Maharjan, Amar" userId="42288142-0c2e-46bf-9d89-edac47b8f1d2" providerId="ADAL" clId="{00C44243-1C10-4443-A2FC-E89BA066DF1F}" dt="2023-08-20T18:16:08.698" v="218" actId="20577"/>
      <pc:docMkLst>
        <pc:docMk/>
      </pc:docMkLst>
      <pc:sldChg chg="modSp mod">
        <pc:chgData name="Maharjan, Amar" userId="42288142-0c2e-46bf-9d89-edac47b8f1d2" providerId="ADAL" clId="{00C44243-1C10-4443-A2FC-E89BA066DF1F}" dt="2023-08-20T18:06:54.098" v="11"/>
        <pc:sldMkLst>
          <pc:docMk/>
          <pc:sldMk cId="2356587539" sldId="256"/>
        </pc:sld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2356587539" sldId="256"/>
            <ac:spMk id="2" creationId="{62FCE2AD-538D-8D01-D25D-E1780CBEED1F}"/>
          </ac:spMkLst>
        </pc:spChg>
        <pc:spChg chg="mod">
          <ac:chgData name="Maharjan, Amar" userId="42288142-0c2e-46bf-9d89-edac47b8f1d2" providerId="ADAL" clId="{00C44243-1C10-4443-A2FC-E89BA066DF1F}" dt="2023-08-20T18:06:29.321" v="8" actId="20577"/>
          <ac:spMkLst>
            <pc:docMk/>
            <pc:sldMk cId="2356587539" sldId="256"/>
            <ac:spMk id="3" creationId="{F0BE6677-94F6-20FA-E6B1-ADD08516461A}"/>
          </ac:spMkLst>
        </pc:spChg>
      </pc:sldChg>
      <pc:sldChg chg="modSp">
        <pc:chgData name="Maharjan, Amar" userId="42288142-0c2e-46bf-9d89-edac47b8f1d2" providerId="ADAL" clId="{00C44243-1C10-4443-A2FC-E89BA066DF1F}" dt="2023-08-20T18:06:54.098" v="11"/>
        <pc:sldMkLst>
          <pc:docMk/>
          <pc:sldMk cId="1997809477" sldId="257"/>
        </pc:sld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1997809477" sldId="257"/>
            <ac:spMk id="8" creationId="{480B66BC-5B6B-575C-06E8-27B947B39F35}"/>
          </ac:spMkLst>
        </pc:spChg>
      </pc:sldChg>
      <pc:sldChg chg="modSp mod">
        <pc:chgData name="Maharjan, Amar" userId="42288142-0c2e-46bf-9d89-edac47b8f1d2" providerId="ADAL" clId="{00C44243-1C10-4443-A2FC-E89BA066DF1F}" dt="2023-08-20T18:12:56.977" v="152" actId="1076"/>
        <pc:sldMkLst>
          <pc:docMk/>
          <pc:sldMk cId="3917303284" sldId="258"/>
        </pc:sldMkLst>
        <pc:spChg chg="mod">
          <ac:chgData name="Maharjan, Amar" userId="42288142-0c2e-46bf-9d89-edac47b8f1d2" providerId="ADAL" clId="{00C44243-1C10-4443-A2FC-E89BA066DF1F}" dt="2023-08-20T18:12:52.346" v="151" actId="20577"/>
          <ac:spMkLst>
            <pc:docMk/>
            <pc:sldMk cId="3917303284" sldId="258"/>
            <ac:spMk id="3" creationId="{F11EF230-058C-2961-025C-A182554C722D}"/>
          </ac:spMkLst>
        </pc:spChg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3917303284" sldId="258"/>
            <ac:spMk id="12" creationId="{972A3D04-0392-EB31-6A84-D6B4B7357C64}"/>
          </ac:spMkLst>
        </pc:spChg>
        <pc:picChg chg="mod">
          <ac:chgData name="Maharjan, Amar" userId="42288142-0c2e-46bf-9d89-edac47b8f1d2" providerId="ADAL" clId="{00C44243-1C10-4443-A2FC-E89BA066DF1F}" dt="2023-08-20T18:12:56.977" v="152" actId="1076"/>
          <ac:picMkLst>
            <pc:docMk/>
            <pc:sldMk cId="3917303284" sldId="258"/>
            <ac:picMk id="11" creationId="{F0439EAB-C3B9-FC75-23AE-3F0FFB3D8AEA}"/>
          </ac:picMkLst>
        </pc:picChg>
      </pc:sldChg>
      <pc:sldChg chg="modSp mod">
        <pc:chgData name="Maharjan, Amar" userId="42288142-0c2e-46bf-9d89-edac47b8f1d2" providerId="ADAL" clId="{00C44243-1C10-4443-A2FC-E89BA066DF1F}" dt="2023-08-20T18:08:57.402" v="33" actId="20577"/>
        <pc:sldMkLst>
          <pc:docMk/>
          <pc:sldMk cId="4083849168" sldId="259"/>
        </pc:sld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4083849168" sldId="259"/>
            <ac:spMk id="2" creationId="{5F23E5A0-42D1-2DC6-9FA6-10997F67A29A}"/>
          </ac:spMkLst>
        </pc:spChg>
        <pc:spChg chg="mod">
          <ac:chgData name="Maharjan, Amar" userId="42288142-0c2e-46bf-9d89-edac47b8f1d2" providerId="ADAL" clId="{00C44243-1C10-4443-A2FC-E89BA066DF1F}" dt="2023-08-20T18:08:57.402" v="33" actId="20577"/>
          <ac:spMkLst>
            <pc:docMk/>
            <pc:sldMk cId="4083849168" sldId="259"/>
            <ac:spMk id="3" creationId="{6EC0D414-7693-574B-AE3C-802B9FDD2330}"/>
          </ac:spMkLst>
        </pc:spChg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4083849168" sldId="259"/>
            <ac:spMk id="6" creationId="{1855E106-2F55-9EDA-E7BE-3464AE68B10A}"/>
          </ac:spMkLst>
        </pc:spChg>
      </pc:sldChg>
      <pc:sldChg chg="modSp">
        <pc:chgData name="Maharjan, Amar" userId="42288142-0c2e-46bf-9d89-edac47b8f1d2" providerId="ADAL" clId="{00C44243-1C10-4443-A2FC-E89BA066DF1F}" dt="2023-08-20T18:06:54.098" v="11"/>
        <pc:sldMkLst>
          <pc:docMk/>
          <pc:sldMk cId="2237816113" sldId="260"/>
        </pc:sld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2237816113" sldId="260"/>
            <ac:spMk id="5" creationId="{27FEBAFB-D408-1EC5-B367-5F9AE998C058}"/>
          </ac:spMkLst>
        </pc:spChg>
      </pc:sldChg>
      <pc:sldChg chg="modSp mod">
        <pc:chgData name="Maharjan, Amar" userId="42288142-0c2e-46bf-9d89-edac47b8f1d2" providerId="ADAL" clId="{00C44243-1C10-4443-A2FC-E89BA066DF1F}" dt="2023-08-20T18:13:38.570" v="171" actId="20577"/>
        <pc:sldMkLst>
          <pc:docMk/>
          <pc:sldMk cId="991229326" sldId="261"/>
        </pc:sldMkLst>
        <pc:spChg chg="mod">
          <ac:chgData name="Maharjan, Amar" userId="42288142-0c2e-46bf-9d89-edac47b8f1d2" providerId="ADAL" clId="{00C44243-1C10-4443-A2FC-E89BA066DF1F}" dt="2023-08-20T18:13:38.570" v="171" actId="20577"/>
          <ac:spMkLst>
            <pc:docMk/>
            <pc:sldMk cId="991229326" sldId="261"/>
            <ac:spMk id="3" creationId="{9EF36AB0-1690-4980-9031-8AF73765E013}"/>
          </ac:spMkLst>
        </pc:spChg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991229326" sldId="261"/>
            <ac:spMk id="6" creationId="{956FAD5D-C508-4AD8-675B-0F3D4BAEF454}"/>
          </ac:spMkLst>
        </pc:spChg>
      </pc:sldChg>
      <pc:sldChg chg="modSp mod">
        <pc:chgData name="Maharjan, Amar" userId="42288142-0c2e-46bf-9d89-edac47b8f1d2" providerId="ADAL" clId="{00C44243-1C10-4443-A2FC-E89BA066DF1F}" dt="2023-08-20T18:16:08.698" v="218" actId="20577"/>
        <pc:sldMkLst>
          <pc:docMk/>
          <pc:sldMk cId="4078852" sldId="262"/>
        </pc:sldMkLst>
        <pc:spChg chg="mod">
          <ac:chgData name="Maharjan, Amar" userId="42288142-0c2e-46bf-9d89-edac47b8f1d2" providerId="ADAL" clId="{00C44243-1C10-4443-A2FC-E89BA066DF1F}" dt="2023-08-20T18:16:08.698" v="218" actId="20577"/>
          <ac:spMkLst>
            <pc:docMk/>
            <pc:sldMk cId="4078852" sldId="262"/>
            <ac:spMk id="3" creationId="{D35E85D8-BBB1-DD26-69A1-3EC02E2EE6AA}"/>
          </ac:spMkLst>
        </pc:spChg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4078852" sldId="262"/>
            <ac:spMk id="12" creationId="{495982DE-619B-3686-BF37-8C89AF6E832A}"/>
          </ac:spMkLst>
        </pc:spChg>
      </pc:sldChg>
      <pc:sldChg chg="modSp">
        <pc:chgData name="Maharjan, Amar" userId="42288142-0c2e-46bf-9d89-edac47b8f1d2" providerId="ADAL" clId="{00C44243-1C10-4443-A2FC-E89BA066DF1F}" dt="2023-08-20T18:06:54.098" v="11"/>
        <pc:sldMkLst>
          <pc:docMk/>
          <pc:sldMk cId="997184574" sldId="263"/>
        </pc:sld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997184574" sldId="263"/>
            <ac:spMk id="6" creationId="{8E531FE3-B640-6FE3-326E-FA9FFAE5559C}"/>
          </ac:spMkLst>
        </pc:spChg>
      </pc:sldChg>
      <pc:sldChg chg="modSp">
        <pc:chgData name="Maharjan, Amar" userId="42288142-0c2e-46bf-9d89-edac47b8f1d2" providerId="ADAL" clId="{00C44243-1C10-4443-A2FC-E89BA066DF1F}" dt="2023-08-20T18:06:54.098" v="11"/>
        <pc:sldMkLst>
          <pc:docMk/>
          <pc:sldMk cId="709172489" sldId="264"/>
        </pc:sld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709172489" sldId="264"/>
            <ac:spMk id="9" creationId="{F7A50503-22C2-E401-0A4A-CEDA72BFF336}"/>
          </ac:spMkLst>
        </pc:spChg>
      </pc:sldChg>
      <pc:sldChg chg="modSp">
        <pc:chgData name="Maharjan, Amar" userId="42288142-0c2e-46bf-9d89-edac47b8f1d2" providerId="ADAL" clId="{00C44243-1C10-4443-A2FC-E89BA066DF1F}" dt="2023-08-20T18:06:54.098" v="11"/>
        <pc:sldMkLst>
          <pc:docMk/>
          <pc:sldMk cId="456057085" sldId="266"/>
        </pc:sld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456057085" sldId="266"/>
            <ac:spMk id="6" creationId="{8AAD9A30-3EB1-D185-E48C-C89C2E414A6E}"/>
          </ac:spMkLst>
        </pc:spChg>
      </pc:sldChg>
      <pc:sldChg chg="modSp">
        <pc:chgData name="Maharjan, Amar" userId="42288142-0c2e-46bf-9d89-edac47b8f1d2" providerId="ADAL" clId="{00C44243-1C10-4443-A2FC-E89BA066DF1F}" dt="2023-08-20T18:06:54.098" v="11"/>
        <pc:sldMkLst>
          <pc:docMk/>
          <pc:sldMk cId="3674441321" sldId="267"/>
        </pc:sld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3674441321" sldId="267"/>
            <ac:spMk id="10" creationId="{CF0CCFFF-74E8-B0A7-A421-C401538F3081}"/>
          </ac:spMkLst>
        </pc:spChg>
      </pc:sldChg>
      <pc:sldChg chg="delSp modSp mod">
        <pc:chgData name="Maharjan, Amar" userId="42288142-0c2e-46bf-9d89-edac47b8f1d2" providerId="ADAL" clId="{00C44243-1C10-4443-A2FC-E89BA066DF1F}" dt="2023-08-20T18:11:28.795" v="133" actId="20577"/>
        <pc:sldMkLst>
          <pc:docMk/>
          <pc:sldMk cId="2403484343" sldId="268"/>
        </pc:sldMkLst>
        <pc:spChg chg="mod">
          <ac:chgData name="Maharjan, Amar" userId="42288142-0c2e-46bf-9d89-edac47b8f1d2" providerId="ADAL" clId="{00C44243-1C10-4443-A2FC-E89BA066DF1F}" dt="2023-08-20T18:09:09.082" v="45" actId="20577"/>
          <ac:spMkLst>
            <pc:docMk/>
            <pc:sldMk cId="2403484343" sldId="268"/>
            <ac:spMk id="2" creationId="{8B440F0B-17A7-527F-3917-6A777F6028BE}"/>
          </ac:spMkLst>
        </pc:spChg>
        <pc:spChg chg="mod">
          <ac:chgData name="Maharjan, Amar" userId="42288142-0c2e-46bf-9d89-edac47b8f1d2" providerId="ADAL" clId="{00C44243-1C10-4443-A2FC-E89BA066DF1F}" dt="2023-08-20T18:11:28.795" v="133" actId="20577"/>
          <ac:spMkLst>
            <pc:docMk/>
            <pc:sldMk cId="2403484343" sldId="268"/>
            <ac:spMk id="3" creationId="{7FAD7511-D2B6-EDB1-A72C-216491970C8A}"/>
          </ac:spMkLst>
        </pc:spChg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2403484343" sldId="268"/>
            <ac:spMk id="8" creationId="{F84FF0FF-DC5A-E7BF-1762-171F816A8CCE}"/>
          </ac:spMkLst>
        </pc:spChg>
        <pc:picChg chg="mod">
          <ac:chgData name="Maharjan, Amar" userId="42288142-0c2e-46bf-9d89-edac47b8f1d2" providerId="ADAL" clId="{00C44243-1C10-4443-A2FC-E89BA066DF1F}" dt="2023-08-20T18:09:19.922" v="46" actId="1076"/>
          <ac:picMkLst>
            <pc:docMk/>
            <pc:sldMk cId="2403484343" sldId="268"/>
            <ac:picMk id="7" creationId="{1C9B493C-9A9E-106C-2F31-1CD149290E6B}"/>
          </ac:picMkLst>
        </pc:picChg>
        <pc:picChg chg="del">
          <ac:chgData name="Maharjan, Amar" userId="42288142-0c2e-46bf-9d89-edac47b8f1d2" providerId="ADAL" clId="{00C44243-1C10-4443-A2FC-E89BA066DF1F}" dt="2023-08-20T18:09:21.179" v="47" actId="478"/>
          <ac:picMkLst>
            <pc:docMk/>
            <pc:sldMk cId="2403484343" sldId="268"/>
            <ac:picMk id="11" creationId="{D47B73F3-039A-BA2C-D5A9-78C68A3C4872}"/>
          </ac:picMkLst>
        </pc:picChg>
      </pc:sldChg>
      <pc:sldChg chg="modSp">
        <pc:chgData name="Maharjan, Amar" userId="42288142-0c2e-46bf-9d89-edac47b8f1d2" providerId="ADAL" clId="{00C44243-1C10-4443-A2FC-E89BA066DF1F}" dt="2023-08-20T18:06:54.098" v="11"/>
        <pc:sldMkLst>
          <pc:docMk/>
          <pc:sldMk cId="1330053354" sldId="269"/>
        </pc:sld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k cId="1330053354" sldId="269"/>
            <ac:spMk id="4" creationId="{ACD9A2F9-538A-5377-7270-892B26A188FE}"/>
          </ac:spMkLst>
        </pc:spChg>
      </pc:sldChg>
      <pc:sldMasterChg chg="modSp modSldLayout">
        <pc:chgData name="Maharjan, Amar" userId="42288142-0c2e-46bf-9d89-edac47b8f1d2" providerId="ADAL" clId="{00C44243-1C10-4443-A2FC-E89BA066DF1F}" dt="2023-08-20T18:06:54.098" v="11"/>
        <pc:sldMasterMkLst>
          <pc:docMk/>
          <pc:sldMasterMk cId="3959411584" sldId="2147483660"/>
        </pc:sldMasterMkLst>
        <pc:spChg chg="mod">
          <ac:chgData name="Maharjan, Amar" userId="42288142-0c2e-46bf-9d89-edac47b8f1d2" providerId="ADAL" clId="{00C44243-1C10-4443-A2FC-E89BA066DF1F}" dt="2023-08-20T18:06:54.098" v="11"/>
          <ac:spMkLst>
            <pc:docMk/>
            <pc:sldMasterMk cId="3959411584" sldId="2147483660"/>
            <ac:spMk id="5" creationId="{6C81FA88-34AF-44D5-AD96-A73AFED145FD}"/>
          </ac:spMkLst>
        </pc:sp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1840187977" sldId="2147483661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1840187977" sldId="2147483661"/>
              <ac:spMk id="5" creationId="{495FAA27-E277-436D-A62B-FDB2899A528E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2786789810" sldId="2147483662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2786789810" sldId="2147483662"/>
              <ac:spMk id="5" creationId="{6608DB25-CA66-4263-9E24-AB0DF6B833C8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2479622030" sldId="2147483663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2479622030" sldId="2147483663"/>
              <ac:spMk id="5" creationId="{403A4642-619E-4325-9047-4B384CFB06C5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2061831477" sldId="2147483664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2061831477" sldId="2147483664"/>
              <ac:spMk id="6" creationId="{CAB5BBA7-41E8-48B4-8A85-33302C274F41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3289677967" sldId="2147483665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3289677967" sldId="2147483665"/>
              <ac:spMk id="8" creationId="{6F25FCB4-8109-4408-8398-E7397A1C5751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4135280673" sldId="2147483666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4135280673" sldId="2147483666"/>
              <ac:spMk id="4" creationId="{760CA8D6-9566-4379-B09E-8D2A619692BC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1404551737" sldId="2147483667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1404551737" sldId="2147483667"/>
              <ac:spMk id="3" creationId="{46A8A4ED-2E8C-4596-845C-FE72F258CCA5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3731882470" sldId="2147483668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3731882470" sldId="2147483668"/>
              <ac:spMk id="6" creationId="{DEEED70D-D683-4270-B18E-180C10CD8EA5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130567797" sldId="2147483669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130567797" sldId="2147483669"/>
              <ac:spMk id="6" creationId="{D94CBDB2-09BF-46C1-B8B1-7B49340F8B73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940699975" sldId="2147483670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940699975" sldId="2147483670"/>
              <ac:spMk id="5" creationId="{924582C3-8AAE-4B7B-A065-BA3848CA7A04}"/>
            </ac:spMkLst>
          </pc:spChg>
        </pc:sldLayoutChg>
        <pc:sldLayoutChg chg="modSp">
          <pc:chgData name="Maharjan, Amar" userId="42288142-0c2e-46bf-9d89-edac47b8f1d2" providerId="ADAL" clId="{00C44243-1C10-4443-A2FC-E89BA066DF1F}" dt="2023-08-20T18:06:54.098" v="11"/>
          <pc:sldLayoutMkLst>
            <pc:docMk/>
            <pc:sldMasterMk cId="3959411584" sldId="2147483660"/>
            <pc:sldLayoutMk cId="2579299770" sldId="2147483671"/>
          </pc:sldLayoutMkLst>
          <pc:spChg chg="mod">
            <ac:chgData name="Maharjan, Amar" userId="42288142-0c2e-46bf-9d89-edac47b8f1d2" providerId="ADAL" clId="{00C44243-1C10-4443-A2FC-E89BA066DF1F}" dt="2023-08-20T18:06:54.098" v="11"/>
            <ac:spMkLst>
              <pc:docMk/>
              <pc:sldMasterMk cId="3959411584" sldId="2147483660"/>
              <pc:sldLayoutMk cId="2579299770" sldId="2147483671"/>
              <ac:spMk id="5" creationId="{8EBE7B1D-032F-4B9F-A0C9-B8A139704655}"/>
            </ac:spMkLst>
          </pc:spChg>
        </pc:sldLayoutChg>
      </pc:sldMasterChg>
    </pc:docChg>
  </pc:docChgLst>
  <pc:docChgLst>
    <pc:chgData name="Maharjan, Amar" userId="42288142-0c2e-46bf-9d89-edac47b8f1d2" providerId="ADAL" clId="{EE9EE78A-B853-4F5F-BFA7-E1B21D02491B}"/>
    <pc:docChg chg="modSld">
      <pc:chgData name="Maharjan, Amar" userId="42288142-0c2e-46bf-9d89-edac47b8f1d2" providerId="ADAL" clId="{EE9EE78A-B853-4F5F-BFA7-E1B21D02491B}" dt="2024-08-18T15:40:53.432" v="82" actId="6549"/>
      <pc:docMkLst>
        <pc:docMk/>
      </pc:docMkLst>
      <pc:sldChg chg="modSp">
        <pc:chgData name="Maharjan, Amar" userId="42288142-0c2e-46bf-9d89-edac47b8f1d2" providerId="ADAL" clId="{EE9EE78A-B853-4F5F-BFA7-E1B21D02491B}" dt="2024-08-18T15:39:14.541" v="0"/>
        <pc:sldMkLst>
          <pc:docMk/>
          <pc:sldMk cId="2356587539" sldId="256"/>
        </pc:sldMkLst>
        <pc:spChg chg="mod">
          <ac:chgData name="Maharjan, Amar" userId="42288142-0c2e-46bf-9d89-edac47b8f1d2" providerId="ADAL" clId="{EE9EE78A-B853-4F5F-BFA7-E1B21D02491B}" dt="2024-08-18T15:39:14.541" v="0"/>
          <ac:spMkLst>
            <pc:docMk/>
            <pc:sldMk cId="2356587539" sldId="256"/>
            <ac:spMk id="3" creationId="{F0BE6677-94F6-20FA-E6B1-ADD08516461A}"/>
          </ac:spMkLst>
        </pc:spChg>
      </pc:sldChg>
      <pc:sldChg chg="modSp mod">
        <pc:chgData name="Maharjan, Amar" userId="42288142-0c2e-46bf-9d89-edac47b8f1d2" providerId="ADAL" clId="{EE9EE78A-B853-4F5F-BFA7-E1B21D02491B}" dt="2024-08-18T15:39:30.018" v="36" actId="20577"/>
        <pc:sldMkLst>
          <pc:docMk/>
          <pc:sldMk cId="1997809477" sldId="257"/>
        </pc:sldMkLst>
        <pc:spChg chg="mod">
          <ac:chgData name="Maharjan, Amar" userId="42288142-0c2e-46bf-9d89-edac47b8f1d2" providerId="ADAL" clId="{EE9EE78A-B853-4F5F-BFA7-E1B21D02491B}" dt="2024-08-18T15:39:30.018" v="36" actId="20577"/>
          <ac:spMkLst>
            <pc:docMk/>
            <pc:sldMk cId="1997809477" sldId="257"/>
            <ac:spMk id="3" creationId="{32B691CA-1D06-20A9-EB9A-D16690688710}"/>
          </ac:spMkLst>
        </pc:spChg>
      </pc:sldChg>
      <pc:sldChg chg="modSp">
        <pc:chgData name="Maharjan, Amar" userId="42288142-0c2e-46bf-9d89-edac47b8f1d2" providerId="ADAL" clId="{EE9EE78A-B853-4F5F-BFA7-E1B21D02491B}" dt="2024-08-18T15:39:14.541" v="0"/>
        <pc:sldMkLst>
          <pc:docMk/>
          <pc:sldMk cId="4083849168" sldId="259"/>
        </pc:sldMkLst>
        <pc:spChg chg="mod">
          <ac:chgData name="Maharjan, Amar" userId="42288142-0c2e-46bf-9d89-edac47b8f1d2" providerId="ADAL" clId="{EE9EE78A-B853-4F5F-BFA7-E1B21D02491B}" dt="2024-08-18T15:39:14.541" v="0"/>
          <ac:spMkLst>
            <pc:docMk/>
            <pc:sldMk cId="4083849168" sldId="259"/>
            <ac:spMk id="3" creationId="{6EC0D414-7693-574B-AE3C-802B9FDD2330}"/>
          </ac:spMkLst>
        </pc:spChg>
      </pc:sldChg>
      <pc:sldChg chg="modSp mod">
        <pc:chgData name="Maharjan, Amar" userId="42288142-0c2e-46bf-9d89-edac47b8f1d2" providerId="ADAL" clId="{EE9EE78A-B853-4F5F-BFA7-E1B21D02491B}" dt="2024-08-18T15:40:53.432" v="82" actId="6549"/>
        <pc:sldMkLst>
          <pc:docMk/>
          <pc:sldMk cId="2403484343" sldId="268"/>
        </pc:sldMkLst>
        <pc:spChg chg="mod">
          <ac:chgData name="Maharjan, Amar" userId="42288142-0c2e-46bf-9d89-edac47b8f1d2" providerId="ADAL" clId="{EE9EE78A-B853-4F5F-BFA7-E1B21D02491B}" dt="2024-08-18T15:40:53.432" v="82" actId="6549"/>
          <ac:spMkLst>
            <pc:docMk/>
            <pc:sldMk cId="2403484343" sldId="268"/>
            <ac:spMk id="3" creationId="{7FAD7511-D2B6-EDB1-A72C-216491970C8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14E2B-9A59-4169-BD82-6388A4351A6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55C7C-6161-42FA-A0EF-5C6F89BCE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9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8A9ED-B2EB-40AC-9987-47C3AE20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CCC88-0286-4964-A6ED-0F25A7B92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D0DF8-9213-4C0B-8D56-950D080D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10DB-A8B9-41C8-9B3F-40D4ED114F44}" type="datetime1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FAA27-E277-436D-A62B-FDB2899A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CEDD-2307-48C3-8842-FA9C6386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CBD0-1D44-4093-9EF6-D06F6EBD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70" y="365125"/>
            <a:ext cx="98334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3C3E0-2360-4E99-9F0A-D4D26B901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06DE5-76E2-4A37-A8DF-0A2BDC71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9AB6-827F-447A-9506-9770663AEF9B}" type="datetime1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582C3-8AAE-4B7B-A065-BA3848CA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EDC71-14A5-4C8B-B3F7-3FD2F0FA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99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2D44E-83EB-4A47-ADBF-CE7FF2EAF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20B75-EDCD-45A3-BA1C-6E0BB5CC5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75397-39E2-4DDA-8CB1-6B42C636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BF48-29B2-4B7E-B4DE-39DECCB49560}" type="datetime1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7B1D-032F-4B9F-A0C9-B8A1397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8170B-8F87-4649-A02E-F613DDA0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9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332B-8B80-4A26-B1AD-AB0B1471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70" y="365125"/>
            <a:ext cx="98334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594D7-1883-4839-AFEE-995724C97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C1C07-A641-4A15-940E-85B23F8F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3EFF8-DA27-4FD3-A2CC-007EE31D9C70}" type="datetime1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8DB25-CA66-4263-9E24-AB0DF6B83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39BD1-86F9-4B8A-9289-0962052A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rads-06-bg.jpg">
            <a:extLst>
              <a:ext uri="{FF2B5EF4-FFF2-40B4-BE49-F238E27FC236}">
                <a16:creationId xmlns:a16="http://schemas.microsoft.com/office/drawing/2014/main" id="{56EE73C9-1074-48D1-8421-4FBE80B4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0" y="428649"/>
            <a:ext cx="1178560" cy="1178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C2F99E-E421-41EC-BCEB-59E65C037C41}"/>
              </a:ext>
            </a:extLst>
          </p:cNvPr>
          <p:cNvCxnSpPr/>
          <p:nvPr/>
        </p:nvCxnSpPr>
        <p:spPr>
          <a:xfrm>
            <a:off x="838200" y="1696902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789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1DF6-0A10-47C1-8F7B-0AD2E2AA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6734-EED4-4956-B65B-DCC83E744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28EB4-EF90-4B93-84B0-ED89C8A2F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FBB0-3860-4C9B-BE2C-D9871209F3C7}" type="datetime1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A4642-619E-4325-9047-4B384CFB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CC146-AE06-473A-B19F-184210ED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2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CECD-9376-4BC3-A72C-BB92CB40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70" y="365125"/>
            <a:ext cx="98334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B31D-5DF7-4F96-80D5-54ED6F6CE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A0447-11BF-444D-9A5F-94868ED5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BEDD9-4806-4A3B-A1E0-540E58C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076DB-D414-4446-9E4A-584431796285}" type="datetime1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5BBA7-41E8-48B4-8A85-33302C27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91CB6-4492-4BB9-8E0F-51A32B3C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3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ACC9-E140-4A40-9273-B22D5C72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62B12-9A30-4907-B945-AD32D5A35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02101-05BE-492A-BC0F-F87EBC0B5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4A1F3-7A60-437D-807D-04A104ED5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21004-4978-4B09-B2A3-2B5CDBC55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7CD80-4EEE-4116-B3AF-950C4D57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E4BE-709F-4D39-87D8-2C14D714281A}" type="datetime1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5FCB4-8109-4408-8398-E7397A1C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39CF1-2B5C-48F7-9C35-FAD5A85F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7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E561-F57C-4FA7-B20E-FA133D2A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70" y="365125"/>
            <a:ext cx="983343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8DEE2-2E71-4CFB-AB06-8E3C47D9B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DB44-00E0-4301-9952-03370C12A241}" type="datetime1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CA8D6-9566-4379-B09E-8D2A6196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57AC1-6A71-46D3-8B0E-FCD811A7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8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7CE7C-FC2F-4FBA-A484-53CDC8F0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E78CB-5439-4FD3-BE18-AF12A2DD7303}" type="datetime1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8A4ED-2E8C-4596-845C-FE72F258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B139E-A6F3-4974-BA79-D6D1A72D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5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C7F-010B-40E8-9CBB-D3C3199F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14" y="457200"/>
            <a:ext cx="3424511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83C5-B622-40ED-BCCB-880993538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91642-3B78-45C6-A81F-A2810D9A9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4770D-9E56-4973-A0FF-272CA661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307A-9A13-47B0-9A11-5DF968049AA0}" type="datetime1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ED70D-D683-4270-B18E-180C10CD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CDC01-C9AF-46A7-9802-E694BFAA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rads-06-bg.jpg">
            <a:extLst>
              <a:ext uri="{FF2B5EF4-FFF2-40B4-BE49-F238E27FC236}">
                <a16:creationId xmlns:a16="http://schemas.microsoft.com/office/drawing/2014/main" id="{6564355D-9886-4F1A-BE00-E646B2B8F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4" y="635443"/>
            <a:ext cx="1178560" cy="11785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D3CA9B-9150-4342-95DB-BB2E257590B8}"/>
              </a:ext>
            </a:extLst>
          </p:cNvPr>
          <p:cNvCxnSpPr>
            <a:cxnSpLocks/>
          </p:cNvCxnSpPr>
          <p:nvPr/>
        </p:nvCxnSpPr>
        <p:spPr>
          <a:xfrm>
            <a:off x="743722" y="1890633"/>
            <a:ext cx="4028303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8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6507-160E-4A83-ADF3-31367019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14" y="457200"/>
            <a:ext cx="3424511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7FFF8-95D0-43DB-9AAF-5B9F05990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74F0C-84B4-4C4E-A665-E4F3B3D5D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CD31F-0ABA-4564-9184-B8BECA89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9958-E805-4FC0-99CE-B6D98D3AAADD}" type="datetime1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CBDB2-09BF-46C1-B8B1-7B49340F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D87A8-4834-4BFC-B504-D77E09B9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rads-06-bg.jpg">
            <a:extLst>
              <a:ext uri="{FF2B5EF4-FFF2-40B4-BE49-F238E27FC236}">
                <a16:creationId xmlns:a16="http://schemas.microsoft.com/office/drawing/2014/main" id="{D315E03D-FA1E-40FF-8EA9-DC16FF339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4" y="635443"/>
            <a:ext cx="1178560" cy="11785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F6C6BF-6A58-44E0-944D-CA2CEA878695}"/>
              </a:ext>
            </a:extLst>
          </p:cNvPr>
          <p:cNvCxnSpPr>
            <a:cxnSpLocks/>
          </p:cNvCxnSpPr>
          <p:nvPr/>
        </p:nvCxnSpPr>
        <p:spPr>
          <a:xfrm>
            <a:off x="743722" y="1890633"/>
            <a:ext cx="4028303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6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713C2-4EEB-47D1-A721-382F3F316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D52A7-B3D4-466E-8FC9-D9B57F281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52361-3F92-49F3-A141-D05D37DDAF1C}" type="datetime1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FA88-34AF-44D5-AD96-A73AFED14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30053-B52F-40CF-A157-11DF898E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AE11-E9A7-4A20-8527-93376968F4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E447F40C-070A-4E1C-90F0-FB956822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1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unt.instructur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mailto:amar.maharjan@unt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atimaShibli@my.unt.edu" TargetMode="External"/><Relationship Id="rId7" Type="http://schemas.openxmlformats.org/officeDocument/2006/relationships/image" Target="../media/image8.svg"/><Relationship Id="rId2" Type="http://schemas.openxmlformats.org/officeDocument/2006/relationships/hyperlink" Target="mailto:PrashanthVangari@my.unt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unt.instructure.com/courses/108666/pages/tas-slash-ias-office-hours-information?module_item_id=6983407" TargetMode="External"/><Relationship Id="rId4" Type="http://schemas.openxmlformats.org/officeDocument/2006/relationships/hyperlink" Target="mailto:AlexWeaver2@my.unt.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unt.instructur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E2AD-538D-8D01-D25D-E1780CBEE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32940"/>
          </a:xfrm>
        </p:spPr>
        <p:txBody>
          <a:bodyPr>
            <a:normAutofit/>
          </a:bodyPr>
          <a:lstStyle/>
          <a:p>
            <a:r>
              <a:rPr lang="en-US" sz="5400" b="1" dirty="0"/>
              <a:t>CSCE 5640 Operating </a:t>
            </a:r>
            <a:r>
              <a:rPr lang="en-US" sz="5400" b="1"/>
              <a:t>System Design</a:t>
            </a:r>
            <a:endParaRPr lang="en-US" sz="5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E6677-94F6-20FA-E6B1-ADD085164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sz="3600" dirty="0"/>
          </a:p>
          <a:p>
            <a:r>
              <a:rPr lang="en-US" sz="3600" dirty="0"/>
              <a:t>Computer Science and Engineering</a:t>
            </a:r>
          </a:p>
          <a:p>
            <a:r>
              <a:rPr lang="en-US" sz="3600" dirty="0"/>
              <a:t>University of North Texas</a:t>
            </a:r>
          </a:p>
          <a:p>
            <a:r>
              <a:rPr lang="en-US" sz="3600" dirty="0"/>
              <a:t>Fall 2024</a:t>
            </a:r>
          </a:p>
          <a:p>
            <a:endParaRPr lang="en-US" sz="3600" dirty="0"/>
          </a:p>
        </p:txBody>
      </p:sp>
      <p:pic>
        <p:nvPicPr>
          <p:cNvPr id="4" name="Picture 3" descr="trads-06-bg.jpg">
            <a:extLst>
              <a:ext uri="{FF2B5EF4-FFF2-40B4-BE49-F238E27FC236}">
                <a16:creationId xmlns:a16="http://schemas.microsoft.com/office/drawing/2014/main" id="{30EC67B1-FE49-0144-0F18-59252FA5F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7" y="4983003"/>
            <a:ext cx="1688148" cy="1688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D5AF6-4F37-FD6B-D0F0-6E2A441C1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462" y="5456540"/>
            <a:ext cx="2209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3706-9E5A-3E55-C4A6-F62CCBE3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02050-D5AE-0A51-015D-A8CDD1AA0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look!</a:t>
            </a:r>
          </a:p>
          <a:p>
            <a:endParaRPr lang="en-US" dirty="0"/>
          </a:p>
        </p:txBody>
      </p:sp>
      <p:pic>
        <p:nvPicPr>
          <p:cNvPr id="5" name="Graphic 4" descr="Large science book">
            <a:extLst>
              <a:ext uri="{FF2B5EF4-FFF2-40B4-BE49-F238E27FC236}">
                <a16:creationId xmlns:a16="http://schemas.microsoft.com/office/drawing/2014/main" id="{CB2BE475-64C9-98C2-92F0-048B8DA51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5106" y="2976880"/>
            <a:ext cx="2776897" cy="228865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D9A30-3EB1-D185-E48C-C89C2E41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62DCF-2B5F-E3EE-3EBD-8DEEB9F6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5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B205-38A2-31C7-6C8D-615CCA91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F08C-CC9B-F2FC-F38B-4BCC5D521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and Discussion</a:t>
            </a:r>
          </a:p>
        </p:txBody>
      </p:sp>
      <p:pic>
        <p:nvPicPr>
          <p:cNvPr id="5" name="Picture 4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F72584A0-0631-0450-E6F1-E59F0CCF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47" y="2676420"/>
            <a:ext cx="3929053" cy="2619369"/>
          </a:xfrm>
          <a:prstGeom prst="rect">
            <a:avLst/>
          </a:prstGeom>
        </p:spPr>
      </p:pic>
      <p:pic>
        <p:nvPicPr>
          <p:cNvPr id="9" name="Graphic 8" descr="Questions outline">
            <a:extLst>
              <a:ext uri="{FF2B5EF4-FFF2-40B4-BE49-F238E27FC236}">
                <a16:creationId xmlns:a16="http://schemas.microsoft.com/office/drawing/2014/main" id="{AC058490-39DF-C914-C90F-26DD98C0B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6978" y="2701442"/>
            <a:ext cx="2599703" cy="2599703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F0CCFFF-74E8-B0A7-A421-C401538F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7AC58C-C07E-7120-1645-24278D3A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E5A0-42D1-2DC6-9FA6-10997F67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CSCE 5640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0D414-7693-574B-AE3C-802B9FDD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6840" cy="4351338"/>
          </a:xfrm>
        </p:spPr>
        <p:txBody>
          <a:bodyPr/>
          <a:lstStyle/>
          <a:p>
            <a:r>
              <a:rPr lang="en-US" dirty="0"/>
              <a:t>Sign into the class page on Canvas (</a:t>
            </a:r>
            <a:r>
              <a:rPr lang="en-US" dirty="0">
                <a:hlinkClick r:id="rId2"/>
              </a:rPr>
              <a:t>https://unt.instructure.com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Class Dates: Aug 21</a:t>
            </a:r>
            <a:r>
              <a:rPr lang="en-US" baseline="30000" dirty="0"/>
              <a:t>st</a:t>
            </a:r>
            <a:r>
              <a:rPr lang="en-US" dirty="0"/>
              <a:t>, 2024 – Dec 15</a:t>
            </a:r>
            <a:r>
              <a:rPr lang="en-US" baseline="30000" dirty="0"/>
              <a:t>th</a:t>
            </a:r>
            <a:r>
              <a:rPr lang="en-US" dirty="0"/>
              <a:t>, 2024.</a:t>
            </a:r>
          </a:p>
        </p:txBody>
      </p:sp>
      <p:pic>
        <p:nvPicPr>
          <p:cNvPr id="5" name="Picture 4" descr="Open red front door">
            <a:extLst>
              <a:ext uri="{FF2B5EF4-FFF2-40B4-BE49-F238E27FC236}">
                <a16:creationId xmlns:a16="http://schemas.microsoft.com/office/drawing/2014/main" id="{944B76F8-E907-60FE-B096-D8B118656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94" y="2164080"/>
            <a:ext cx="2223389" cy="333248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5E106-2F55-9EDA-E7BE-3464AE68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1DE98-3490-972D-F983-075D11CB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4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14F4-1B2F-3F44-85D3-A83EEB7B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691CA-1D06-20A9-EB9A-D16690688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3058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Dr. Amar M. Maharjan</a:t>
            </a:r>
          </a:p>
          <a:p>
            <a:pPr lvl="1"/>
            <a:r>
              <a:rPr lang="en-US" dirty="0">
                <a:hlinkClick r:id="rId2"/>
              </a:rPr>
              <a:t>amar.maharjan@unt.edu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Member of the Computer Vision and Intelligent System (</a:t>
            </a:r>
            <a:r>
              <a:rPr lang="en-US" dirty="0" err="1"/>
              <a:t>CoVIS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Dr. Xiaohui Yuan</a:t>
            </a:r>
          </a:p>
          <a:p>
            <a:pPr lvl="1"/>
            <a:r>
              <a:rPr lang="en-US" dirty="0"/>
              <a:t>Computer Vision 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Human Pose Estimation</a:t>
            </a:r>
          </a:p>
          <a:p>
            <a:endParaRPr lang="en-US" dirty="0"/>
          </a:p>
          <a:p>
            <a:r>
              <a:rPr lang="en-US" dirty="0"/>
              <a:t>Clinical Assistant Professor in CSE at UNT.</a:t>
            </a:r>
          </a:p>
          <a:p>
            <a:r>
              <a:rPr lang="en-US" dirty="0"/>
              <a:t>9 years of industry experiences.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r>
              <a:rPr lang="en-US" dirty="0"/>
              <a:t>Desktop, web, mobile applications</a:t>
            </a:r>
          </a:p>
          <a:p>
            <a:pPr lvl="1"/>
            <a:r>
              <a:rPr lang="en-US" dirty="0"/>
              <a:t>Font technologies</a:t>
            </a:r>
          </a:p>
          <a:p>
            <a:endParaRPr lang="en-US" dirty="0"/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53DE19E-F2C0-78F9-8BF3-7AD7804F9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44" y="1825625"/>
            <a:ext cx="2442555" cy="2725352"/>
          </a:xfrm>
          <a:prstGeom prst="rect">
            <a:avLst/>
          </a:prstGeom>
        </p:spPr>
      </p:pic>
      <p:pic>
        <p:nvPicPr>
          <p:cNvPr id="7" name="Graphic 6" descr="Drawing Figure outline">
            <a:extLst>
              <a:ext uri="{FF2B5EF4-FFF2-40B4-BE49-F238E27FC236}">
                <a16:creationId xmlns:a16="http://schemas.microsoft.com/office/drawing/2014/main" id="{78A91BE9-A4CF-4D8B-3924-077F165E6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3254" y="3221610"/>
            <a:ext cx="914400" cy="9144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B66BC-5B6B-575C-06E8-27B947B3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D3BA2-4BF5-5CD1-BF7F-7E5AF297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0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0F0B-17A7-527F-3917-6A777F60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TA(s) and IA(s)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D7511-D2B6-EDB1-A72C-216491970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Prashanth Vangari, </a:t>
            </a:r>
            <a:r>
              <a:rPr lang="sv-SE" dirty="0">
                <a:hlinkClick r:id="rId2"/>
              </a:rPr>
              <a:t>PrashanthVangari@my.unt.edu</a:t>
            </a:r>
            <a:endParaRPr lang="sv-SE" dirty="0"/>
          </a:p>
          <a:p>
            <a:r>
              <a:rPr lang="sv-SE" dirty="0"/>
              <a:t>Fatima Maher Shibli, </a:t>
            </a:r>
            <a:r>
              <a:rPr lang="sv-SE" dirty="0">
                <a:hlinkClick r:id="rId3"/>
              </a:rPr>
              <a:t>FatimaShibli@my.unt.edu</a:t>
            </a:r>
            <a:endParaRPr lang="sv-SE" dirty="0"/>
          </a:p>
          <a:p>
            <a:r>
              <a:rPr lang="sv-SE" dirty="0"/>
              <a:t>Alex Michael Weaver, </a:t>
            </a:r>
            <a:r>
              <a:rPr lang="sv-SE" dirty="0">
                <a:hlinkClick r:id="rId4"/>
              </a:rPr>
              <a:t>AlexWeaver2@my.unt.edu</a:t>
            </a:r>
            <a:endParaRPr lang="sv-SE" dirty="0"/>
          </a:p>
          <a:p>
            <a:endParaRPr lang="sv-SE" dirty="0"/>
          </a:p>
          <a:p>
            <a:r>
              <a:rPr lang="en-US" dirty="0"/>
              <a:t>See canvas page: “</a:t>
            </a:r>
            <a:r>
              <a:rPr lang="en-US" dirty="0">
                <a:hlinkClick r:id="rId5"/>
              </a:rPr>
              <a:t>TAs/IAs: Office Hours Information</a:t>
            </a:r>
            <a:r>
              <a:rPr lang="en-US" dirty="0"/>
              <a:t>” for office hours and more.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Graphic 6" descr="Professor male outline">
            <a:extLst>
              <a:ext uri="{FF2B5EF4-FFF2-40B4-BE49-F238E27FC236}">
                <a16:creationId xmlns:a16="http://schemas.microsoft.com/office/drawing/2014/main" id="{1C9B493C-9A9E-106C-2F31-1CD149290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5190" y="4743781"/>
            <a:ext cx="1370857" cy="137085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FF0FF-DC5A-E7BF-1762-171F816A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69FFF-D225-A72C-F85A-D284000B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8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80D8-E743-0A7E-EAF6-F91D31E9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F230-058C-2961-025C-A182554C7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We’ll be using Canvas for course grade, course content, and assignment management</a:t>
            </a:r>
          </a:p>
          <a:p>
            <a:pPr lvl="1"/>
            <a:r>
              <a:rPr lang="en-US" dirty="0">
                <a:hlinkClick r:id="rId2"/>
              </a:rPr>
              <a:t>https://unt.instructure.com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Textbook</a:t>
            </a:r>
          </a:p>
          <a:p>
            <a:pPr lvl="1"/>
            <a:r>
              <a:rPr lang="en-US" i="1" dirty="0"/>
              <a:t>Operating System Concepts (10th Edition), by Abraham </a:t>
            </a:r>
            <a:r>
              <a:rPr lang="en-US" i="1" dirty="0" err="1"/>
              <a:t>Silberschatz</a:t>
            </a:r>
            <a:r>
              <a:rPr lang="en-US" i="1" dirty="0"/>
              <a:t>, Peter B. Galvin, and Greg Gagne, Wiley, 2018, ISBN 978-1-118-06333-0.</a:t>
            </a:r>
          </a:p>
          <a:p>
            <a:pPr lvl="1"/>
            <a:endParaRPr lang="en-US" dirty="0"/>
          </a:p>
          <a:p>
            <a:r>
              <a:rPr lang="en-US" dirty="0"/>
              <a:t>Optional textbook</a:t>
            </a:r>
          </a:p>
          <a:p>
            <a:pPr lvl="1"/>
            <a:r>
              <a:rPr lang="en-US" i="1" dirty="0"/>
              <a:t>Modern Operating Systems, 5th edition, Published by Pearson, Andrew S. </a:t>
            </a:r>
            <a:r>
              <a:rPr lang="en-US" i="1"/>
              <a:t>Tanenbaum, ISBN-13: 9780137618873</a:t>
            </a:r>
            <a:endParaRPr lang="en-US" i="1" dirty="0"/>
          </a:p>
        </p:txBody>
      </p:sp>
      <p:pic>
        <p:nvPicPr>
          <p:cNvPr id="5" name="Graphic 4" descr="Internet outline">
            <a:extLst>
              <a:ext uri="{FF2B5EF4-FFF2-40B4-BE49-F238E27FC236}">
                <a16:creationId xmlns:a16="http://schemas.microsoft.com/office/drawing/2014/main" id="{B3B36A7B-066A-8A77-7D7A-36C47980F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7079" y="1972508"/>
            <a:ext cx="1231503" cy="1231503"/>
          </a:xfrm>
          <a:prstGeom prst="rect">
            <a:avLst/>
          </a:prstGeom>
        </p:spPr>
      </p:pic>
      <p:pic>
        <p:nvPicPr>
          <p:cNvPr id="11" name="Graphic 10" descr="Books with solid fill">
            <a:extLst>
              <a:ext uri="{FF2B5EF4-FFF2-40B4-BE49-F238E27FC236}">
                <a16:creationId xmlns:a16="http://schemas.microsoft.com/office/drawing/2014/main" id="{F0439EAB-C3B9-FC75-23AE-3F0FFB3D8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0071" y="4269740"/>
            <a:ext cx="985520" cy="98552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2A3D04-0392-EB31-6A84-D6B4B735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09398D2-1628-6EF3-437E-7C974D8A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03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54AF-4C53-86AF-9C4A-5738BC9A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class (lecture)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6D0F-3F5C-C45F-700A-E1E620DBB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Students are expected to attend class</a:t>
            </a:r>
          </a:p>
          <a:p>
            <a:pPr lvl="1" algn="just"/>
            <a:r>
              <a:rPr lang="en-US" sz="2800" dirty="0"/>
              <a:t>Get the most for your money (tuition)!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Feel free to bring electronic devices, but do not disrupt the class!</a:t>
            </a:r>
          </a:p>
          <a:p>
            <a:pPr algn="just"/>
            <a:r>
              <a:rPr lang="en-US" dirty="0"/>
              <a:t>Assignments, </a:t>
            </a:r>
            <a:r>
              <a:rPr lang="en-US" dirty="0" err="1"/>
              <a:t>Homeworks</a:t>
            </a:r>
            <a:r>
              <a:rPr lang="en-US" dirty="0"/>
              <a:t>, Gradings</a:t>
            </a:r>
          </a:p>
          <a:p>
            <a:pPr algn="just"/>
            <a:r>
              <a:rPr lang="en-US" dirty="0"/>
              <a:t>Academic Dishonesty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62841-FB70-208D-A7D2-CE94A321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401" y="1825625"/>
            <a:ext cx="1230399" cy="123039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EBAFB-D408-1EC5-B367-5F9AE998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8F425-96CB-B842-334B-887D3FD7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1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057E-6EDA-6131-33E1-2FB2B086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Server and other resources you may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85D8-BBB1-DD26-69A1-3EC02E2EE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 SSH client software package such as PuTTY, the MAC Terminal or other</a:t>
            </a:r>
          </a:p>
          <a:p>
            <a:r>
              <a:rPr lang="en-US" dirty="0"/>
              <a:t>An SFTP/SCP tool such as WinSCP, </a:t>
            </a:r>
            <a:r>
              <a:rPr lang="en-US" dirty="0" err="1"/>
              <a:t>Filezilla</a:t>
            </a:r>
            <a:r>
              <a:rPr lang="en-US" dirty="0"/>
              <a:t> or other</a:t>
            </a:r>
          </a:p>
          <a:p>
            <a:r>
              <a:rPr lang="en-US" dirty="0"/>
              <a:t>A local editor and C/C++ compiler if you want to work offline</a:t>
            </a:r>
          </a:p>
          <a:p>
            <a:r>
              <a:rPr lang="en-US" dirty="0"/>
              <a:t>Internet access to connect to the CSE Server “Farm” or “Cluster”</a:t>
            </a:r>
          </a:p>
          <a:p>
            <a:endParaRPr lang="en-US" dirty="0"/>
          </a:p>
          <a:p>
            <a:r>
              <a:rPr lang="en-US" dirty="0"/>
              <a:t>See the following documents in the Course Information module on Canvas</a:t>
            </a:r>
          </a:p>
          <a:p>
            <a:pPr lvl="1"/>
            <a:r>
              <a:rPr lang="en-US" dirty="0"/>
              <a:t>Accessing CSE Servers.pdf</a:t>
            </a:r>
          </a:p>
          <a:p>
            <a:pPr lvl="1"/>
            <a:r>
              <a:rPr lang="en-US" dirty="0"/>
              <a:t>Linux Quick Reference.pdf</a:t>
            </a:r>
          </a:p>
          <a:p>
            <a:pPr lvl="1"/>
            <a:r>
              <a:rPr lang="en-US" dirty="0"/>
              <a:t>Nano_Cheat_Sheet.pdf</a:t>
            </a:r>
          </a:p>
          <a:p>
            <a:pPr lvl="1"/>
            <a:r>
              <a:rPr lang="en-US" dirty="0"/>
              <a:t>VI-Help-Sheet-011.pdf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Tools with solid fill">
            <a:extLst>
              <a:ext uri="{FF2B5EF4-FFF2-40B4-BE49-F238E27FC236}">
                <a16:creationId xmlns:a16="http://schemas.microsoft.com/office/drawing/2014/main" id="{F2B3B95C-C7EA-2F2E-3522-83C441B8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5083" y="2420363"/>
            <a:ext cx="1315720" cy="131572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95982DE-619B-3686-BF37-8C89AF6E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7D5516D-5D42-8564-4D9C-60D71FC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F8EE-939D-AD79-4FD1-C2219785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5E639-9027-B0CD-0593-882C5D3B1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9200" cy="4351338"/>
          </a:xfrm>
        </p:spPr>
        <p:txBody>
          <a:bodyPr/>
          <a:lstStyle/>
          <a:p>
            <a:r>
              <a:rPr lang="en-US" dirty="0"/>
              <a:t>Show up for class and participate.</a:t>
            </a:r>
          </a:p>
          <a:p>
            <a:r>
              <a:rPr lang="en-US" dirty="0"/>
              <a:t>Turn in all assignments on time.</a:t>
            </a:r>
          </a:p>
          <a:p>
            <a:r>
              <a:rPr lang="en-US" dirty="0"/>
              <a:t>Honesty in doing your own work.</a:t>
            </a:r>
          </a:p>
          <a:p>
            <a:r>
              <a:rPr lang="en-US" dirty="0"/>
              <a:t>Respect for the instructor and TAs/IAs.</a:t>
            </a:r>
          </a:p>
          <a:p>
            <a:r>
              <a:rPr lang="en-US" dirty="0"/>
              <a:t>Timely discussion of any problems (10 business days).</a:t>
            </a:r>
          </a:p>
        </p:txBody>
      </p:sp>
      <p:pic>
        <p:nvPicPr>
          <p:cNvPr id="5" name="Picture 4" descr="Mixed raced student studying">
            <a:extLst>
              <a:ext uri="{FF2B5EF4-FFF2-40B4-BE49-F238E27FC236}">
                <a16:creationId xmlns:a16="http://schemas.microsoft.com/office/drawing/2014/main" id="{2017D10B-51F7-5A3C-DF78-DD8CFBAEE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33" y="2126294"/>
            <a:ext cx="3908116" cy="260541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31FE3-B640-6FE3-326E-FA9FFAE5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22C83-AC24-63B5-A67B-463C405C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8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410F-3841-88C1-D0C4-17C16A9D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Successful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55BBB-5903-C14F-2E43-1320F3D48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Come to class, come prepared, do your </a:t>
            </a:r>
            <a:r>
              <a:rPr lang="en-US" sz="2400" b="1" i="1" dirty="0">
                <a:ea typeface="MS PGothic" charset="0"/>
              </a:rPr>
              <a:t>own</a:t>
            </a:r>
            <a:r>
              <a:rPr lang="en-US" sz="2400" dirty="0">
                <a:ea typeface="MS PGothic" charset="0"/>
              </a:rPr>
              <a:t> work, and get the most from this class.</a:t>
            </a:r>
          </a:p>
          <a:p>
            <a:pPr lvl="1" algn="just"/>
            <a:r>
              <a:rPr lang="en-US" sz="2000" dirty="0">
                <a:ea typeface="MS PGothic" charset="0"/>
              </a:rPr>
              <a:t>There is no silver bullet!</a:t>
            </a:r>
          </a:p>
          <a:p>
            <a:pPr algn="just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Pay attention to announcements in class and on Canvas (and e-mails)</a:t>
            </a:r>
          </a:p>
          <a:p>
            <a:pPr lvl="1" algn="just">
              <a:lnSpc>
                <a:spcPct val="90000"/>
              </a:lnSpc>
            </a:pPr>
            <a:r>
              <a:rPr lang="en-US" dirty="0">
                <a:ea typeface="MS PGothic" charset="0"/>
              </a:rPr>
              <a:t>Communication should be done using UNT e-mail</a:t>
            </a:r>
          </a:p>
          <a:p>
            <a:pPr lvl="1" algn="just">
              <a:lnSpc>
                <a:spcPct val="90000"/>
              </a:lnSpc>
            </a:pPr>
            <a:r>
              <a:rPr lang="en-US" dirty="0">
                <a:ea typeface="MS PGothic" charset="0"/>
              </a:rPr>
              <a:t>You are expected to check regularly for e-mail!</a:t>
            </a:r>
          </a:p>
          <a:p>
            <a:pPr algn="just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Turn in assignments on time!</a:t>
            </a:r>
          </a:p>
          <a:p>
            <a:pPr lvl="1" algn="just"/>
            <a:r>
              <a:rPr lang="en-US" sz="2000" b="1" dirty="0">
                <a:solidFill>
                  <a:srgbClr val="00B050"/>
                </a:solidFill>
                <a:ea typeface="MS PGothic" charset="0"/>
              </a:rPr>
              <a:t>Key: start your assignment early.</a:t>
            </a:r>
          </a:p>
          <a:p>
            <a:pPr algn="just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Get help from your instructor, or the TAs, IAs, (or Peer Mentors) assigned to this course</a:t>
            </a:r>
          </a:p>
          <a:p>
            <a:pPr lvl="1" algn="just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ea typeface="MS PGothic" charset="0"/>
              </a:rPr>
              <a:t>Don’t wait to the last minute!</a:t>
            </a:r>
          </a:p>
          <a:p>
            <a:pPr algn="just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Do the bonus work, if anything, to challenge yourself and learn something new!</a:t>
            </a:r>
          </a:p>
        </p:txBody>
      </p:sp>
      <p:pic>
        <p:nvPicPr>
          <p:cNvPr id="6" name="Graphic 5" descr="Bell with solid fill">
            <a:extLst>
              <a:ext uri="{FF2B5EF4-FFF2-40B4-BE49-F238E27FC236}">
                <a16:creationId xmlns:a16="http://schemas.microsoft.com/office/drawing/2014/main" id="{0F578396-4796-3994-9912-B6BF9E95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787" y="2441716"/>
            <a:ext cx="914400" cy="914400"/>
          </a:xfrm>
          <a:prstGeom prst="rect">
            <a:avLst/>
          </a:prstGeom>
        </p:spPr>
      </p:pic>
      <p:pic>
        <p:nvPicPr>
          <p:cNvPr id="7" name="Graphic 6" descr="Marketing outline">
            <a:extLst>
              <a:ext uri="{FF2B5EF4-FFF2-40B4-BE49-F238E27FC236}">
                <a16:creationId xmlns:a16="http://schemas.microsoft.com/office/drawing/2014/main" id="{D7B3E850-5C9C-DABD-7B29-C30DD4E78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141" y="3647579"/>
            <a:ext cx="914400" cy="914400"/>
          </a:xfrm>
          <a:prstGeom prst="rect">
            <a:avLst/>
          </a:prstGeom>
        </p:spPr>
      </p:pic>
      <p:pic>
        <p:nvPicPr>
          <p:cNvPr id="8" name="Graphic 7" descr="Boardroom with solid fill">
            <a:extLst>
              <a:ext uri="{FF2B5EF4-FFF2-40B4-BE49-F238E27FC236}">
                <a16:creationId xmlns:a16="http://schemas.microsoft.com/office/drawing/2014/main" id="{62BE523F-9A25-2861-1512-758C9CCBE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7569" y="327684"/>
            <a:ext cx="1288122" cy="128812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7A50503-22C2-E401-0A4A-CEDA72BF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CSCE 5640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AEDF67-F871-1E2D-3E5D-14F9FB58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AE11-E9A7-4A20-8527-93376968F4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2489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-theme" id="{A2417636-098A-4AE8-8D10-D49F5140B225}" vid="{9A08585D-B688-4883-9D7C-94AA820D6B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course-theme</Template>
  <TotalTime>1080</TotalTime>
  <Words>575</Words>
  <Application>Microsoft Office PowerPoint</Application>
  <PresentationFormat>Widescreen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MS PGothic</vt:lpstr>
      <vt:lpstr>Arial</vt:lpstr>
      <vt:lpstr>Calibri</vt:lpstr>
      <vt:lpstr>Calibri Light</vt:lpstr>
      <vt:lpstr>course-theme</vt:lpstr>
      <vt:lpstr>CSCE 5640 Operating System Design</vt:lpstr>
      <vt:lpstr>Welcome to CSCE 5640</vt:lpstr>
      <vt:lpstr>Your Instructor</vt:lpstr>
      <vt:lpstr>TA(s) and IA(s)</vt:lpstr>
      <vt:lpstr>Infrastructure</vt:lpstr>
      <vt:lpstr>Your class (lecture)</vt:lpstr>
      <vt:lpstr>CSE Server and other resources you may need</vt:lpstr>
      <vt:lpstr>Expectations</vt:lpstr>
      <vt:lpstr>Being Successful in this Course</vt:lpstr>
      <vt:lpstr>Syllabus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1040 Overview</dc:title>
  <dc:creator>Maharjan, Amar</dc:creator>
  <cp:lastModifiedBy>Maharjan, Amar</cp:lastModifiedBy>
  <cp:revision>1</cp:revision>
  <dcterms:created xsi:type="dcterms:W3CDTF">2023-01-16T07:48:37Z</dcterms:created>
  <dcterms:modified xsi:type="dcterms:W3CDTF">2024-08-18T15:40:58Z</dcterms:modified>
</cp:coreProperties>
</file>